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85" r:id="rId5"/>
    <p:sldId id="263" r:id="rId6"/>
    <p:sldId id="273" r:id="rId7"/>
    <p:sldId id="274" r:id="rId8"/>
    <p:sldId id="275" r:id="rId9"/>
    <p:sldId id="264" r:id="rId10"/>
    <p:sldId id="291" r:id="rId11"/>
    <p:sldId id="279" r:id="rId12"/>
    <p:sldId id="280" r:id="rId13"/>
    <p:sldId id="292" r:id="rId14"/>
    <p:sldId id="287" r:id="rId15"/>
    <p:sldId id="266" r:id="rId16"/>
    <p:sldId id="288" r:id="rId17"/>
    <p:sldId id="286" r:id="rId18"/>
    <p:sldId id="290" r:id="rId19"/>
    <p:sldId id="283" r:id="rId20"/>
    <p:sldId id="272" r:id="rId21"/>
    <p:sldId id="289" r:id="rId22"/>
    <p:sldId id="293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B90"/>
    <a:srgbClr val="F0F0F0"/>
    <a:srgbClr val="39D3AB"/>
    <a:srgbClr val="65D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26FC1-2052-45AF-B736-A26CF0C53E41}" v="34" dt="2025-05-08T12:11:38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Paily" userId="7ee88289-c126-4278-af52-2c1e342415ae" providerId="ADAL" clId="{FCC26FC1-2052-45AF-B736-A26CF0C53E41}"/>
    <pc:docChg chg="undo custSel modSld">
      <pc:chgData name="Anita Paily" userId="7ee88289-c126-4278-af52-2c1e342415ae" providerId="ADAL" clId="{FCC26FC1-2052-45AF-B736-A26CF0C53E41}" dt="2025-05-08T12:28:53.302" v="324" actId="14100"/>
      <pc:docMkLst>
        <pc:docMk/>
      </pc:docMkLst>
      <pc:sldChg chg="addSp delSp modSp mod">
        <pc:chgData name="Anita Paily" userId="7ee88289-c126-4278-af52-2c1e342415ae" providerId="ADAL" clId="{FCC26FC1-2052-45AF-B736-A26CF0C53E41}" dt="2025-05-08T12:09:23.213" v="279" actId="478"/>
        <pc:sldMkLst>
          <pc:docMk/>
          <pc:sldMk cId="2566721062" sldId="263"/>
        </pc:sldMkLst>
        <pc:spChg chg="mod topLvl">
          <ac:chgData name="Anita Paily" userId="7ee88289-c126-4278-af52-2c1e342415ae" providerId="ADAL" clId="{FCC26FC1-2052-45AF-B736-A26CF0C53E41}" dt="2025-05-08T12:08:14.480" v="236" actId="165"/>
          <ac:spMkLst>
            <pc:docMk/>
            <pc:sldMk cId="2566721062" sldId="263"/>
            <ac:spMk id="8" creationId="{D56096EB-1181-F355-2FA9-42AC708A06C0}"/>
          </ac:spMkLst>
        </pc:spChg>
        <pc:spChg chg="mod topLvl">
          <ac:chgData name="Anita Paily" userId="7ee88289-c126-4278-af52-2c1e342415ae" providerId="ADAL" clId="{FCC26FC1-2052-45AF-B736-A26CF0C53E41}" dt="2025-05-08T12:08:20.230" v="241" actId="1036"/>
          <ac:spMkLst>
            <pc:docMk/>
            <pc:sldMk cId="2566721062" sldId="263"/>
            <ac:spMk id="9" creationId="{8A62ED91-CC7C-0095-8C57-9D2E8E5051D2}"/>
          </ac:spMkLst>
        </pc:spChg>
        <pc:grpChg chg="del">
          <ac:chgData name="Anita Paily" userId="7ee88289-c126-4278-af52-2c1e342415ae" providerId="ADAL" clId="{FCC26FC1-2052-45AF-B736-A26CF0C53E41}" dt="2025-05-08T12:08:14.480" v="236" actId="165"/>
          <ac:grpSpMkLst>
            <pc:docMk/>
            <pc:sldMk cId="2566721062" sldId="263"/>
            <ac:grpSpMk id="2" creationId="{4D410E81-B476-89CA-E104-246E7A776FB4}"/>
          </ac:grpSpMkLst>
        </pc:grpChg>
        <pc:picChg chg="add mod ord">
          <ac:chgData name="Anita Paily" userId="7ee88289-c126-4278-af52-2c1e342415ae" providerId="ADAL" clId="{FCC26FC1-2052-45AF-B736-A26CF0C53E41}" dt="2025-05-08T12:09:19.258" v="278" actId="167"/>
          <ac:picMkLst>
            <pc:docMk/>
            <pc:sldMk cId="2566721062" sldId="263"/>
            <ac:picMk id="6" creationId="{8C867629-728D-CEA0-8B5E-F2DB39E3B473}"/>
          </ac:picMkLst>
        </pc:picChg>
        <pc:picChg chg="del">
          <ac:chgData name="Anita Paily" userId="7ee88289-c126-4278-af52-2c1e342415ae" providerId="ADAL" clId="{FCC26FC1-2052-45AF-B736-A26CF0C53E41}" dt="2025-05-08T12:09:23.213" v="279" actId="478"/>
          <ac:picMkLst>
            <pc:docMk/>
            <pc:sldMk cId="2566721062" sldId="263"/>
            <ac:picMk id="17" creationId="{F78F0881-78BA-4C69-34E1-5273613FBEA2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0:11.094" v="290"/>
        <pc:sldMkLst>
          <pc:docMk/>
          <pc:sldMk cId="1213832838" sldId="264"/>
        </pc:sldMkLst>
        <pc:picChg chg="del">
          <ac:chgData name="Anita Paily" userId="7ee88289-c126-4278-af52-2c1e342415ae" providerId="ADAL" clId="{FCC26FC1-2052-45AF-B736-A26CF0C53E41}" dt="2025-05-08T12:10:08.811" v="289" actId="478"/>
          <ac:picMkLst>
            <pc:docMk/>
            <pc:sldMk cId="1213832838" sldId="264"/>
            <ac:picMk id="2" creationId="{7D0EEF8B-FC7D-C00A-9B6A-587AA81DD2A7}"/>
          </ac:picMkLst>
        </pc:picChg>
        <pc:picChg chg="add mod">
          <ac:chgData name="Anita Paily" userId="7ee88289-c126-4278-af52-2c1e342415ae" providerId="ADAL" clId="{FCC26FC1-2052-45AF-B736-A26CF0C53E41}" dt="2025-05-08T12:10:11.094" v="290"/>
          <ac:picMkLst>
            <pc:docMk/>
            <pc:sldMk cId="1213832838" sldId="264"/>
            <ac:picMk id="3" creationId="{947AD0C2-875B-0D0C-35B6-4A8C82AAF968}"/>
          </ac:picMkLst>
        </pc:picChg>
      </pc:sldChg>
      <pc:sldChg chg="addSp modSp">
        <pc:chgData name="Anita Paily" userId="7ee88289-c126-4278-af52-2c1e342415ae" providerId="ADAL" clId="{FCC26FC1-2052-45AF-B736-A26CF0C53E41}" dt="2025-05-08T12:10:44.995" v="301"/>
        <pc:sldMkLst>
          <pc:docMk/>
          <pc:sldMk cId="14612322" sldId="266"/>
        </pc:sldMkLst>
        <pc:picChg chg="add mod">
          <ac:chgData name="Anita Paily" userId="7ee88289-c126-4278-af52-2c1e342415ae" providerId="ADAL" clId="{FCC26FC1-2052-45AF-B736-A26CF0C53E41}" dt="2025-05-08T12:10:44.995" v="301"/>
          <ac:picMkLst>
            <pc:docMk/>
            <pc:sldMk cId="14612322" sldId="266"/>
            <ac:picMk id="5" creationId="{99D17A3A-E38E-37F3-8722-E2B3096160DB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1:13.684" v="311"/>
        <pc:sldMkLst>
          <pc:docMk/>
          <pc:sldMk cId="3207629672" sldId="272"/>
        </pc:sldMkLst>
        <pc:spChg chg="mod topLvl">
          <ac:chgData name="Anita Paily" userId="7ee88289-c126-4278-af52-2c1e342415ae" providerId="ADAL" clId="{FCC26FC1-2052-45AF-B736-A26CF0C53E41}" dt="2025-05-08T12:05:11.717" v="90" actId="14100"/>
          <ac:spMkLst>
            <pc:docMk/>
            <pc:sldMk cId="3207629672" sldId="272"/>
            <ac:spMk id="2" creationId="{7FFC9844-E61E-ED8D-F50E-8BBC84A823E6}"/>
          </ac:spMkLst>
        </pc:spChg>
        <pc:spChg chg="mod topLvl">
          <ac:chgData name="Anita Paily" userId="7ee88289-c126-4278-af52-2c1e342415ae" providerId="ADAL" clId="{FCC26FC1-2052-45AF-B736-A26CF0C53E41}" dt="2025-05-08T12:05:08.010" v="89" actId="165"/>
          <ac:spMkLst>
            <pc:docMk/>
            <pc:sldMk cId="3207629672" sldId="272"/>
            <ac:spMk id="3" creationId="{17BB60FD-C886-C6A9-240C-21B64B815C5D}"/>
          </ac:spMkLst>
        </pc:spChg>
        <pc:grpChg chg="del">
          <ac:chgData name="Anita Paily" userId="7ee88289-c126-4278-af52-2c1e342415ae" providerId="ADAL" clId="{FCC26FC1-2052-45AF-B736-A26CF0C53E41}" dt="2025-05-08T12:05:08.010" v="89" actId="165"/>
          <ac:grpSpMkLst>
            <pc:docMk/>
            <pc:sldMk cId="3207629672" sldId="272"/>
            <ac:grpSpMk id="5" creationId="{7F8F62A6-3052-B721-7BE1-2D7804AEB962}"/>
          </ac:grpSpMkLst>
        </pc:grpChg>
        <pc:picChg chg="del">
          <ac:chgData name="Anita Paily" userId="7ee88289-c126-4278-af52-2c1e342415ae" providerId="ADAL" clId="{FCC26FC1-2052-45AF-B736-A26CF0C53E41}" dt="2025-05-08T12:11:13.091" v="310" actId="478"/>
          <ac:picMkLst>
            <pc:docMk/>
            <pc:sldMk cId="3207629672" sldId="272"/>
            <ac:picMk id="6" creationId="{943A7AE3-F881-3063-6B2D-E2A054FDB0ED}"/>
          </ac:picMkLst>
        </pc:picChg>
        <pc:picChg chg="add mod">
          <ac:chgData name="Anita Paily" userId="7ee88289-c126-4278-af52-2c1e342415ae" providerId="ADAL" clId="{FCC26FC1-2052-45AF-B736-A26CF0C53E41}" dt="2025-05-08T12:11:13.684" v="311"/>
          <ac:picMkLst>
            <pc:docMk/>
            <pc:sldMk cId="3207629672" sldId="272"/>
            <ac:picMk id="8" creationId="{1201D61A-4C69-AE00-F1DD-36CF4E4D2F84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09:41.643" v="283"/>
        <pc:sldMkLst>
          <pc:docMk/>
          <pc:sldMk cId="1224082345" sldId="273"/>
        </pc:sldMkLst>
        <pc:picChg chg="add mod">
          <ac:chgData name="Anita Paily" userId="7ee88289-c126-4278-af52-2c1e342415ae" providerId="ADAL" clId="{FCC26FC1-2052-45AF-B736-A26CF0C53E41}" dt="2025-05-08T12:09:41.643" v="283"/>
          <ac:picMkLst>
            <pc:docMk/>
            <pc:sldMk cId="1224082345" sldId="273"/>
            <ac:picMk id="2" creationId="{63CB9CCA-8F1B-8DF3-4353-6A88DD569497}"/>
          </ac:picMkLst>
        </pc:picChg>
        <pc:picChg chg="del">
          <ac:chgData name="Anita Paily" userId="7ee88289-c126-4278-af52-2c1e342415ae" providerId="ADAL" clId="{FCC26FC1-2052-45AF-B736-A26CF0C53E41}" dt="2025-05-08T12:09:39.893" v="282" actId="478"/>
          <ac:picMkLst>
            <pc:docMk/>
            <pc:sldMk cId="1224082345" sldId="273"/>
            <ac:picMk id="12" creationId="{857C6A90-E99D-4361-B26E-76007778B0BE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09:49.726" v="284"/>
        <pc:sldMkLst>
          <pc:docMk/>
          <pc:sldMk cId="3376974253" sldId="274"/>
        </pc:sldMkLst>
        <pc:spChg chg="mod topLvl">
          <ac:chgData name="Anita Paily" userId="7ee88289-c126-4278-af52-2c1e342415ae" providerId="ADAL" clId="{FCC26FC1-2052-45AF-B736-A26CF0C53E41}" dt="2025-05-08T12:02:26.973" v="18" actId="164"/>
          <ac:spMkLst>
            <pc:docMk/>
            <pc:sldMk cId="3376974253" sldId="274"/>
            <ac:spMk id="6" creationId="{BEAC6F23-3D18-97BA-8B37-2535813B6EEE}"/>
          </ac:spMkLst>
        </pc:spChg>
        <pc:spChg chg="mod topLvl">
          <ac:chgData name="Anita Paily" userId="7ee88289-c126-4278-af52-2c1e342415ae" providerId="ADAL" clId="{FCC26FC1-2052-45AF-B736-A26CF0C53E41}" dt="2025-05-08T12:02:26.973" v="18" actId="164"/>
          <ac:spMkLst>
            <pc:docMk/>
            <pc:sldMk cId="3376974253" sldId="274"/>
            <ac:spMk id="14" creationId="{A68F68EE-0FC2-0F28-1160-C155CF34527A}"/>
          </ac:spMkLst>
        </pc:spChg>
        <pc:grpChg chg="add mod">
          <ac:chgData name="Anita Paily" userId="7ee88289-c126-4278-af52-2c1e342415ae" providerId="ADAL" clId="{FCC26FC1-2052-45AF-B736-A26CF0C53E41}" dt="2025-05-08T12:02:26.973" v="18" actId="164"/>
          <ac:grpSpMkLst>
            <pc:docMk/>
            <pc:sldMk cId="3376974253" sldId="274"/>
            <ac:grpSpMk id="2" creationId="{BA0D8069-4467-9C65-7B60-3069CC3EBB13}"/>
          </ac:grpSpMkLst>
        </pc:grpChg>
        <pc:grpChg chg="del">
          <ac:chgData name="Anita Paily" userId="7ee88289-c126-4278-af52-2c1e342415ae" providerId="ADAL" clId="{FCC26FC1-2052-45AF-B736-A26CF0C53E41}" dt="2025-05-08T12:02:09.293" v="0" actId="165"/>
          <ac:grpSpMkLst>
            <pc:docMk/>
            <pc:sldMk cId="3376974253" sldId="274"/>
            <ac:grpSpMk id="3" creationId="{E62A59BC-25E7-730E-4F57-519E29CB64AC}"/>
          </ac:grpSpMkLst>
        </pc:grpChg>
        <pc:picChg chg="add mod">
          <ac:chgData name="Anita Paily" userId="7ee88289-c126-4278-af52-2c1e342415ae" providerId="ADAL" clId="{FCC26FC1-2052-45AF-B736-A26CF0C53E41}" dt="2025-05-08T12:09:49.726" v="284"/>
          <ac:picMkLst>
            <pc:docMk/>
            <pc:sldMk cId="3376974253" sldId="274"/>
            <ac:picMk id="5" creationId="{6E634AC8-B291-9741-2D33-F1A0F7F2B875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0:04.067" v="288"/>
        <pc:sldMkLst>
          <pc:docMk/>
          <pc:sldMk cId="2526738632" sldId="275"/>
        </pc:sldMkLst>
        <pc:picChg chg="add del mod">
          <ac:chgData name="Anita Paily" userId="7ee88289-c126-4278-af52-2c1e342415ae" providerId="ADAL" clId="{FCC26FC1-2052-45AF-B736-A26CF0C53E41}" dt="2025-05-08T12:10:03.319" v="287" actId="478"/>
          <ac:picMkLst>
            <pc:docMk/>
            <pc:sldMk cId="2526738632" sldId="275"/>
            <ac:picMk id="4" creationId="{31048159-5791-9D66-E123-30D76E610314}"/>
          </ac:picMkLst>
        </pc:picChg>
        <pc:picChg chg="del">
          <ac:chgData name="Anita Paily" userId="7ee88289-c126-4278-af52-2c1e342415ae" providerId="ADAL" clId="{FCC26FC1-2052-45AF-B736-A26CF0C53E41}" dt="2025-05-08T12:09:53.924" v="285" actId="478"/>
          <ac:picMkLst>
            <pc:docMk/>
            <pc:sldMk cId="2526738632" sldId="275"/>
            <ac:picMk id="7" creationId="{9915D5A5-CD00-79AA-B159-0EA3FCD118DD}"/>
          </ac:picMkLst>
        </pc:picChg>
        <pc:picChg chg="add mod">
          <ac:chgData name="Anita Paily" userId="7ee88289-c126-4278-af52-2c1e342415ae" providerId="ADAL" clId="{FCC26FC1-2052-45AF-B736-A26CF0C53E41}" dt="2025-05-08T12:10:04.067" v="288"/>
          <ac:picMkLst>
            <pc:docMk/>
            <pc:sldMk cId="2526738632" sldId="275"/>
            <ac:picMk id="8" creationId="{9515C8EE-7C85-B7E6-C736-5C954239463E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0:24.487" v="294"/>
        <pc:sldMkLst>
          <pc:docMk/>
          <pc:sldMk cId="3953820796" sldId="279"/>
        </pc:sldMkLst>
        <pc:picChg chg="del">
          <ac:chgData name="Anita Paily" userId="7ee88289-c126-4278-af52-2c1e342415ae" providerId="ADAL" clId="{FCC26FC1-2052-45AF-B736-A26CF0C53E41}" dt="2025-05-08T12:10:23.770" v="293" actId="478"/>
          <ac:picMkLst>
            <pc:docMk/>
            <pc:sldMk cId="3953820796" sldId="279"/>
            <ac:picMk id="2" creationId="{5FA3E8D4-57BE-1534-699F-67CB976476AD}"/>
          </ac:picMkLst>
        </pc:picChg>
        <pc:picChg chg="add mod">
          <ac:chgData name="Anita Paily" userId="7ee88289-c126-4278-af52-2c1e342415ae" providerId="ADAL" clId="{FCC26FC1-2052-45AF-B736-A26CF0C53E41}" dt="2025-05-08T12:10:24.487" v="294"/>
          <ac:picMkLst>
            <pc:docMk/>
            <pc:sldMk cId="3953820796" sldId="279"/>
            <ac:picMk id="3" creationId="{FF1B0DE7-FCD6-797E-5004-DF299929D021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0:29.201" v="296"/>
        <pc:sldMkLst>
          <pc:docMk/>
          <pc:sldMk cId="3069098392" sldId="280"/>
        </pc:sldMkLst>
        <pc:spChg chg="mod">
          <ac:chgData name="Anita Paily" userId="7ee88289-c126-4278-af52-2c1e342415ae" providerId="ADAL" clId="{FCC26FC1-2052-45AF-B736-A26CF0C53E41}" dt="2025-05-08T12:03:16.827" v="36" actId="164"/>
          <ac:spMkLst>
            <pc:docMk/>
            <pc:sldMk cId="3069098392" sldId="280"/>
            <ac:spMk id="7" creationId="{DAE172EA-5A7D-1CAE-894D-134C32671866}"/>
          </ac:spMkLst>
        </pc:spChg>
        <pc:spChg chg="mod">
          <ac:chgData name="Anita Paily" userId="7ee88289-c126-4278-af52-2c1e342415ae" providerId="ADAL" clId="{FCC26FC1-2052-45AF-B736-A26CF0C53E41}" dt="2025-05-08T12:03:16.827" v="36" actId="164"/>
          <ac:spMkLst>
            <pc:docMk/>
            <pc:sldMk cId="3069098392" sldId="280"/>
            <ac:spMk id="8" creationId="{A92B0AA6-68C6-990C-F23A-1AF2C6CEF58E}"/>
          </ac:spMkLst>
        </pc:spChg>
        <pc:grpChg chg="add mod">
          <ac:chgData name="Anita Paily" userId="7ee88289-c126-4278-af52-2c1e342415ae" providerId="ADAL" clId="{FCC26FC1-2052-45AF-B736-A26CF0C53E41}" dt="2025-05-08T12:03:16.827" v="36" actId="164"/>
          <ac:grpSpMkLst>
            <pc:docMk/>
            <pc:sldMk cId="3069098392" sldId="280"/>
            <ac:grpSpMk id="2" creationId="{A87F5396-F022-3952-C6FE-EE9593D95434}"/>
          </ac:grpSpMkLst>
        </pc:grpChg>
        <pc:picChg chg="add mod">
          <ac:chgData name="Anita Paily" userId="7ee88289-c126-4278-af52-2c1e342415ae" providerId="ADAL" clId="{FCC26FC1-2052-45AF-B736-A26CF0C53E41}" dt="2025-05-08T12:10:29.201" v="296"/>
          <ac:picMkLst>
            <pc:docMk/>
            <pc:sldMk cId="3069098392" sldId="280"/>
            <ac:picMk id="3" creationId="{CE226F1E-F077-85DC-6AC8-DA5D86AF7BDB}"/>
          </ac:picMkLst>
        </pc:picChg>
        <pc:picChg chg="del">
          <ac:chgData name="Anita Paily" userId="7ee88289-c126-4278-af52-2c1e342415ae" providerId="ADAL" clId="{FCC26FC1-2052-45AF-B736-A26CF0C53E41}" dt="2025-05-08T12:10:28.582" v="295" actId="478"/>
          <ac:picMkLst>
            <pc:docMk/>
            <pc:sldMk cId="3069098392" sldId="280"/>
            <ac:picMk id="15" creationId="{AA75CE3D-0142-D0D4-0B69-84ECDFB36BC1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1:08.427" v="309"/>
        <pc:sldMkLst>
          <pc:docMk/>
          <pc:sldMk cId="2040419138" sldId="283"/>
        </pc:sldMkLst>
        <pc:spChg chg="mod topLvl">
          <ac:chgData name="Anita Paily" userId="7ee88289-c126-4278-af52-2c1e342415ae" providerId="ADAL" clId="{FCC26FC1-2052-45AF-B736-A26CF0C53E41}" dt="2025-05-08T12:04:54.081" v="87" actId="165"/>
          <ac:spMkLst>
            <pc:docMk/>
            <pc:sldMk cId="2040419138" sldId="283"/>
            <ac:spMk id="13" creationId="{14BF5538-32FC-F400-BA53-0AF3160FA76C}"/>
          </ac:spMkLst>
        </pc:spChg>
        <pc:spChg chg="mod topLvl">
          <ac:chgData name="Anita Paily" userId="7ee88289-c126-4278-af52-2c1e342415ae" providerId="ADAL" clId="{FCC26FC1-2052-45AF-B736-A26CF0C53E41}" dt="2025-05-08T12:04:58.520" v="88" actId="1076"/>
          <ac:spMkLst>
            <pc:docMk/>
            <pc:sldMk cId="2040419138" sldId="283"/>
            <ac:spMk id="14" creationId="{C3373944-37F8-46D3-69BD-5D18941C1CFB}"/>
          </ac:spMkLst>
        </pc:spChg>
        <pc:grpChg chg="del">
          <ac:chgData name="Anita Paily" userId="7ee88289-c126-4278-af52-2c1e342415ae" providerId="ADAL" clId="{FCC26FC1-2052-45AF-B736-A26CF0C53E41}" dt="2025-05-08T12:04:54.081" v="87" actId="165"/>
          <ac:grpSpMkLst>
            <pc:docMk/>
            <pc:sldMk cId="2040419138" sldId="283"/>
            <ac:grpSpMk id="2" creationId="{3FFAA0C9-6324-3C6B-413A-24488B1C84A0}"/>
          </ac:grpSpMkLst>
        </pc:grpChg>
        <pc:picChg chg="del">
          <ac:chgData name="Anita Paily" userId="7ee88289-c126-4278-af52-2c1e342415ae" providerId="ADAL" clId="{FCC26FC1-2052-45AF-B736-A26CF0C53E41}" dt="2025-05-08T12:11:07.899" v="308" actId="478"/>
          <ac:picMkLst>
            <pc:docMk/>
            <pc:sldMk cId="2040419138" sldId="283"/>
            <ac:picMk id="3" creationId="{B624C13C-FE30-CD34-37BE-08DA0A4CA81A}"/>
          </ac:picMkLst>
        </pc:picChg>
        <pc:picChg chg="add mod">
          <ac:chgData name="Anita Paily" userId="7ee88289-c126-4278-af52-2c1e342415ae" providerId="ADAL" clId="{FCC26FC1-2052-45AF-B736-A26CF0C53E41}" dt="2025-05-08T12:11:08.427" v="309"/>
          <ac:picMkLst>
            <pc:docMk/>
            <pc:sldMk cId="2040419138" sldId="283"/>
            <ac:picMk id="4" creationId="{E30EEFDC-B097-61B0-969B-60EBB4F071D9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09:32.532" v="281"/>
        <pc:sldMkLst>
          <pc:docMk/>
          <pc:sldMk cId="274816949" sldId="285"/>
        </pc:sldMkLst>
        <pc:picChg chg="add mod">
          <ac:chgData name="Anita Paily" userId="7ee88289-c126-4278-af52-2c1e342415ae" providerId="ADAL" clId="{FCC26FC1-2052-45AF-B736-A26CF0C53E41}" dt="2025-05-08T12:09:32.532" v="281"/>
          <ac:picMkLst>
            <pc:docMk/>
            <pc:sldMk cId="274816949" sldId="285"/>
            <ac:picMk id="3" creationId="{E1C3B638-07F5-BE34-1139-FA94057E6211}"/>
          </ac:picMkLst>
        </pc:picChg>
        <pc:picChg chg="del">
          <ac:chgData name="Anita Paily" userId="7ee88289-c126-4278-af52-2c1e342415ae" providerId="ADAL" clId="{FCC26FC1-2052-45AF-B736-A26CF0C53E41}" dt="2025-05-08T12:09:30.804" v="280" actId="478"/>
          <ac:picMkLst>
            <pc:docMk/>
            <pc:sldMk cId="274816949" sldId="285"/>
            <ac:picMk id="17" creationId="{63B2DE93-8B1E-D21C-B305-0F80C459A248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0:57.661" v="305"/>
        <pc:sldMkLst>
          <pc:docMk/>
          <pc:sldMk cId="2288621442" sldId="286"/>
        </pc:sldMkLst>
        <pc:grpChg chg="mod">
          <ac:chgData name="Anita Paily" userId="7ee88289-c126-4278-af52-2c1e342415ae" providerId="ADAL" clId="{FCC26FC1-2052-45AF-B736-A26CF0C53E41}" dt="2025-05-08T12:04:36.779" v="86" actId="14100"/>
          <ac:grpSpMkLst>
            <pc:docMk/>
            <pc:sldMk cId="2288621442" sldId="286"/>
            <ac:grpSpMk id="2" creationId="{F146E678-3226-56B4-698F-51F47E8DFFDE}"/>
          </ac:grpSpMkLst>
        </pc:grpChg>
        <pc:picChg chg="del">
          <ac:chgData name="Anita Paily" userId="7ee88289-c126-4278-af52-2c1e342415ae" providerId="ADAL" clId="{FCC26FC1-2052-45AF-B736-A26CF0C53E41}" dt="2025-05-08T12:10:57.011" v="304" actId="478"/>
          <ac:picMkLst>
            <pc:docMk/>
            <pc:sldMk cId="2288621442" sldId="286"/>
            <ac:picMk id="3" creationId="{C8C9BB6D-D1BF-1FCA-C7EC-997C989780B8}"/>
          </ac:picMkLst>
        </pc:picChg>
        <pc:picChg chg="add mod">
          <ac:chgData name="Anita Paily" userId="7ee88289-c126-4278-af52-2c1e342415ae" providerId="ADAL" clId="{FCC26FC1-2052-45AF-B736-A26CF0C53E41}" dt="2025-05-08T12:10:57.661" v="305"/>
          <ac:picMkLst>
            <pc:docMk/>
            <pc:sldMk cId="2288621442" sldId="286"/>
            <ac:picMk id="5" creationId="{B2A82965-734A-6CC5-23EC-B1B6548AA75F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0:40.336" v="300"/>
        <pc:sldMkLst>
          <pc:docMk/>
          <pc:sldMk cId="1594020244" sldId="287"/>
        </pc:sldMkLst>
        <pc:spChg chg="mod">
          <ac:chgData name="Anita Paily" userId="7ee88289-c126-4278-af52-2c1e342415ae" providerId="ADAL" clId="{FCC26FC1-2052-45AF-B736-A26CF0C53E41}" dt="2025-05-08T12:03:55.016" v="62" actId="14100"/>
          <ac:spMkLst>
            <pc:docMk/>
            <pc:sldMk cId="1594020244" sldId="287"/>
            <ac:spMk id="5" creationId="{81B32300-D2CE-8D40-70F8-9A70B0487A28}"/>
          </ac:spMkLst>
        </pc:spChg>
        <pc:spChg chg="mod">
          <ac:chgData name="Anita Paily" userId="7ee88289-c126-4278-af52-2c1e342415ae" providerId="ADAL" clId="{FCC26FC1-2052-45AF-B736-A26CF0C53E41}" dt="2025-05-08T12:03:51.665" v="61" actId="1036"/>
          <ac:spMkLst>
            <pc:docMk/>
            <pc:sldMk cId="1594020244" sldId="287"/>
            <ac:spMk id="6" creationId="{705E7B2B-DD2D-B7D6-DD59-C45B8C246CA1}"/>
          </ac:spMkLst>
        </pc:spChg>
        <pc:picChg chg="add mod">
          <ac:chgData name="Anita Paily" userId="7ee88289-c126-4278-af52-2c1e342415ae" providerId="ADAL" clId="{FCC26FC1-2052-45AF-B736-A26CF0C53E41}" dt="2025-05-08T12:10:40.336" v="300"/>
          <ac:picMkLst>
            <pc:docMk/>
            <pc:sldMk cId="1594020244" sldId="287"/>
            <ac:picMk id="2" creationId="{15B3CA8D-B04D-3B83-2F79-FBEF28F930DC}"/>
          </ac:picMkLst>
        </pc:picChg>
        <pc:picChg chg="del">
          <ac:chgData name="Anita Paily" userId="7ee88289-c126-4278-af52-2c1e342415ae" providerId="ADAL" clId="{FCC26FC1-2052-45AF-B736-A26CF0C53E41}" dt="2025-05-08T12:10:39.773" v="299" actId="478"/>
          <ac:picMkLst>
            <pc:docMk/>
            <pc:sldMk cId="1594020244" sldId="287"/>
            <ac:picMk id="14" creationId="{FBBAC6B8-12A3-9B34-5710-5A40B455B58B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0:51.199" v="303"/>
        <pc:sldMkLst>
          <pc:docMk/>
          <pc:sldMk cId="3045661910" sldId="288"/>
        </pc:sldMkLst>
        <pc:spChg chg="mod topLvl">
          <ac:chgData name="Anita Paily" userId="7ee88289-c126-4278-af52-2c1e342415ae" providerId="ADAL" clId="{FCC26FC1-2052-45AF-B736-A26CF0C53E41}" dt="2025-05-08T12:04:13.536" v="63" actId="165"/>
          <ac:spMkLst>
            <pc:docMk/>
            <pc:sldMk cId="3045661910" sldId="288"/>
            <ac:spMk id="5" creationId="{CDF0A4C9-5917-F4D4-60BD-1A3E0C30C4D9}"/>
          </ac:spMkLst>
        </pc:spChg>
        <pc:spChg chg="mod topLvl">
          <ac:chgData name="Anita Paily" userId="7ee88289-c126-4278-af52-2c1e342415ae" providerId="ADAL" clId="{FCC26FC1-2052-45AF-B736-A26CF0C53E41}" dt="2025-05-08T12:04:24.134" v="85" actId="1035"/>
          <ac:spMkLst>
            <pc:docMk/>
            <pc:sldMk cId="3045661910" sldId="288"/>
            <ac:spMk id="6" creationId="{F7C12CE9-A026-5227-8647-E544D90F17E6}"/>
          </ac:spMkLst>
        </pc:spChg>
        <pc:grpChg chg="del">
          <ac:chgData name="Anita Paily" userId="7ee88289-c126-4278-af52-2c1e342415ae" providerId="ADAL" clId="{FCC26FC1-2052-45AF-B736-A26CF0C53E41}" dt="2025-05-08T12:04:13.536" v="63" actId="165"/>
          <ac:grpSpMkLst>
            <pc:docMk/>
            <pc:sldMk cId="3045661910" sldId="288"/>
            <ac:grpSpMk id="7" creationId="{3021DA78-CF76-B989-02C1-F55C0B9E5B70}"/>
          </ac:grpSpMkLst>
        </pc:grpChg>
        <pc:picChg chg="del">
          <ac:chgData name="Anita Paily" userId="7ee88289-c126-4278-af52-2c1e342415ae" providerId="ADAL" clId="{FCC26FC1-2052-45AF-B736-A26CF0C53E41}" dt="2025-05-08T12:10:50.622" v="302" actId="478"/>
          <ac:picMkLst>
            <pc:docMk/>
            <pc:sldMk cId="3045661910" sldId="288"/>
            <ac:picMk id="2" creationId="{84C20A6D-3947-3750-747F-9D8B89E63324}"/>
          </ac:picMkLst>
        </pc:picChg>
        <pc:picChg chg="add mod">
          <ac:chgData name="Anita Paily" userId="7ee88289-c126-4278-af52-2c1e342415ae" providerId="ADAL" clId="{FCC26FC1-2052-45AF-B736-A26CF0C53E41}" dt="2025-05-08T12:10:51.199" v="303"/>
          <ac:picMkLst>
            <pc:docMk/>
            <pc:sldMk cId="3045661910" sldId="288"/>
            <ac:picMk id="8" creationId="{91758A0F-3158-232E-5F47-B7FC00B8B385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1:19.235" v="313"/>
        <pc:sldMkLst>
          <pc:docMk/>
          <pc:sldMk cId="3213766841" sldId="289"/>
        </pc:sldMkLst>
        <pc:spChg chg="mod topLvl">
          <ac:chgData name="Anita Paily" userId="7ee88289-c126-4278-af52-2c1e342415ae" providerId="ADAL" clId="{FCC26FC1-2052-45AF-B736-A26CF0C53E41}" dt="2025-05-08T12:05:20.340" v="91" actId="165"/>
          <ac:spMkLst>
            <pc:docMk/>
            <pc:sldMk cId="3213766841" sldId="289"/>
            <ac:spMk id="13" creationId="{623EA12F-C715-2D76-97F5-DFA9C6DBC77A}"/>
          </ac:spMkLst>
        </pc:spChg>
        <pc:spChg chg="mod topLvl">
          <ac:chgData name="Anita Paily" userId="7ee88289-c126-4278-af52-2c1e342415ae" providerId="ADAL" clId="{FCC26FC1-2052-45AF-B736-A26CF0C53E41}" dt="2025-05-08T12:05:25.063" v="92" actId="1076"/>
          <ac:spMkLst>
            <pc:docMk/>
            <pc:sldMk cId="3213766841" sldId="289"/>
            <ac:spMk id="14" creationId="{E52D9907-0EDA-C71F-A9E5-FDFB0B87E5AF}"/>
          </ac:spMkLst>
        </pc:spChg>
        <pc:grpChg chg="del">
          <ac:chgData name="Anita Paily" userId="7ee88289-c126-4278-af52-2c1e342415ae" providerId="ADAL" clId="{FCC26FC1-2052-45AF-B736-A26CF0C53E41}" dt="2025-05-08T12:05:20.340" v="91" actId="165"/>
          <ac:grpSpMkLst>
            <pc:docMk/>
            <pc:sldMk cId="3213766841" sldId="289"/>
            <ac:grpSpMk id="5" creationId="{0308557A-E1D9-A2A7-5061-E8B1C41DD7B0}"/>
          </ac:grpSpMkLst>
        </pc:grpChg>
        <pc:picChg chg="del">
          <ac:chgData name="Anita Paily" userId="7ee88289-c126-4278-af52-2c1e342415ae" providerId="ADAL" clId="{FCC26FC1-2052-45AF-B736-A26CF0C53E41}" dt="2025-05-08T12:11:18.682" v="312" actId="478"/>
          <ac:picMkLst>
            <pc:docMk/>
            <pc:sldMk cId="3213766841" sldId="289"/>
            <ac:picMk id="2" creationId="{9B6F70FD-E657-AA55-BD1B-118286518EC9}"/>
          </ac:picMkLst>
        </pc:picChg>
        <pc:picChg chg="add mod">
          <ac:chgData name="Anita Paily" userId="7ee88289-c126-4278-af52-2c1e342415ae" providerId="ADAL" clId="{FCC26FC1-2052-45AF-B736-A26CF0C53E41}" dt="2025-05-08T12:11:19.235" v="313"/>
          <ac:picMkLst>
            <pc:docMk/>
            <pc:sldMk cId="3213766841" sldId="289"/>
            <ac:picMk id="6" creationId="{61FA2B01-2214-8CDA-EDDF-619C3238B663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1:02.187" v="307"/>
        <pc:sldMkLst>
          <pc:docMk/>
          <pc:sldMk cId="339165234" sldId="290"/>
        </pc:sldMkLst>
        <pc:picChg chg="add mod">
          <ac:chgData name="Anita Paily" userId="7ee88289-c126-4278-af52-2c1e342415ae" providerId="ADAL" clId="{FCC26FC1-2052-45AF-B736-A26CF0C53E41}" dt="2025-05-08T12:11:02.187" v="307"/>
          <ac:picMkLst>
            <pc:docMk/>
            <pc:sldMk cId="339165234" sldId="290"/>
            <ac:picMk id="3" creationId="{11684A3C-260D-2959-D967-C69F5B74F31A}"/>
          </ac:picMkLst>
        </pc:picChg>
        <pc:picChg chg="del">
          <ac:chgData name="Anita Paily" userId="7ee88289-c126-4278-af52-2c1e342415ae" providerId="ADAL" clId="{FCC26FC1-2052-45AF-B736-A26CF0C53E41}" dt="2025-05-08T12:11:01.746" v="306" actId="478"/>
          <ac:picMkLst>
            <pc:docMk/>
            <pc:sldMk cId="339165234" sldId="290"/>
            <ac:picMk id="17" creationId="{68A9E15C-B5A4-7F65-09A1-659C3C2704D8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28:53.302" v="324" actId="14100"/>
        <pc:sldMkLst>
          <pc:docMk/>
          <pc:sldMk cId="594835051" sldId="291"/>
        </pc:sldMkLst>
        <pc:spChg chg="mod">
          <ac:chgData name="Anita Paily" userId="7ee88289-c126-4278-af52-2c1e342415ae" providerId="ADAL" clId="{FCC26FC1-2052-45AF-B736-A26CF0C53E41}" dt="2025-05-08T12:28:53.302" v="324" actId="14100"/>
          <ac:spMkLst>
            <pc:docMk/>
            <pc:sldMk cId="594835051" sldId="291"/>
            <ac:spMk id="7" creationId="{70EE3787-8071-9781-B831-479F00FF49E9}"/>
          </ac:spMkLst>
        </pc:spChg>
        <pc:spChg chg="mod">
          <ac:chgData name="Anita Paily" userId="7ee88289-c126-4278-af52-2c1e342415ae" providerId="ADAL" clId="{FCC26FC1-2052-45AF-B736-A26CF0C53E41}" dt="2025-05-08T12:28:46.924" v="322" actId="1076"/>
          <ac:spMkLst>
            <pc:docMk/>
            <pc:sldMk cId="594835051" sldId="291"/>
            <ac:spMk id="8" creationId="{B4B26E18-09E1-B968-0D72-A245A0A762BA}"/>
          </ac:spMkLst>
        </pc:spChg>
        <pc:picChg chg="del">
          <ac:chgData name="Anita Paily" userId="7ee88289-c126-4278-af52-2c1e342415ae" providerId="ADAL" clId="{FCC26FC1-2052-45AF-B736-A26CF0C53E41}" dt="2025-05-08T12:10:16.023" v="291" actId="478"/>
          <ac:picMkLst>
            <pc:docMk/>
            <pc:sldMk cId="594835051" sldId="291"/>
            <ac:picMk id="2" creationId="{946AD0A9-EC3C-7F1B-6C9E-138C809F4A50}"/>
          </ac:picMkLst>
        </pc:picChg>
        <pc:picChg chg="add mod">
          <ac:chgData name="Anita Paily" userId="7ee88289-c126-4278-af52-2c1e342415ae" providerId="ADAL" clId="{FCC26FC1-2052-45AF-B736-A26CF0C53E41}" dt="2025-05-08T12:10:16.563" v="292"/>
          <ac:picMkLst>
            <pc:docMk/>
            <pc:sldMk cId="594835051" sldId="291"/>
            <ac:picMk id="6" creationId="{B6CC79F3-3007-EAE1-8CFF-0DA11E17C3F9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0:35.352" v="298"/>
        <pc:sldMkLst>
          <pc:docMk/>
          <pc:sldMk cId="2876554934" sldId="292"/>
        </pc:sldMkLst>
        <pc:grpChg chg="mod">
          <ac:chgData name="Anita Paily" userId="7ee88289-c126-4278-af52-2c1e342415ae" providerId="ADAL" clId="{FCC26FC1-2052-45AF-B736-A26CF0C53E41}" dt="2025-05-08T12:03:34.995" v="41" actId="14100"/>
          <ac:grpSpMkLst>
            <pc:docMk/>
            <pc:sldMk cId="2876554934" sldId="292"/>
            <ac:grpSpMk id="3" creationId="{6CA1C874-17FE-24E9-8540-67BF8E9F8BAC}"/>
          </ac:grpSpMkLst>
        </pc:grpChg>
        <pc:picChg chg="del">
          <ac:chgData name="Anita Paily" userId="7ee88289-c126-4278-af52-2c1e342415ae" providerId="ADAL" clId="{FCC26FC1-2052-45AF-B736-A26CF0C53E41}" dt="2025-05-08T12:10:34.780" v="297" actId="478"/>
          <ac:picMkLst>
            <pc:docMk/>
            <pc:sldMk cId="2876554934" sldId="292"/>
            <ac:picMk id="2" creationId="{20E793B8-3616-2CFA-FED2-727D51BF9E69}"/>
          </ac:picMkLst>
        </pc:picChg>
        <pc:picChg chg="add mod">
          <ac:chgData name="Anita Paily" userId="7ee88289-c126-4278-af52-2c1e342415ae" providerId="ADAL" clId="{FCC26FC1-2052-45AF-B736-A26CF0C53E41}" dt="2025-05-08T12:10:35.352" v="298"/>
          <ac:picMkLst>
            <pc:docMk/>
            <pc:sldMk cId="2876554934" sldId="292"/>
            <ac:picMk id="4" creationId="{286F9EDE-1A8C-62EF-2938-DEC4623AD633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1:23.129" v="315"/>
        <pc:sldMkLst>
          <pc:docMk/>
          <pc:sldMk cId="1110124360" sldId="293"/>
        </pc:sldMkLst>
        <pc:spChg chg="mod topLvl">
          <ac:chgData name="Anita Paily" userId="7ee88289-c126-4278-af52-2c1e342415ae" providerId="ADAL" clId="{FCC26FC1-2052-45AF-B736-A26CF0C53E41}" dt="2025-05-08T12:05:46.923" v="116" actId="14100"/>
          <ac:spMkLst>
            <pc:docMk/>
            <pc:sldMk cId="1110124360" sldId="293"/>
            <ac:spMk id="2" creationId="{3C8668D5-CD19-9A31-DF74-8F6AD69B08F2}"/>
          </ac:spMkLst>
        </pc:spChg>
        <pc:spChg chg="mod topLvl">
          <ac:chgData name="Anita Paily" userId="7ee88289-c126-4278-af52-2c1e342415ae" providerId="ADAL" clId="{FCC26FC1-2052-45AF-B736-A26CF0C53E41}" dt="2025-05-08T12:05:43.951" v="115" actId="1035"/>
          <ac:spMkLst>
            <pc:docMk/>
            <pc:sldMk cId="1110124360" sldId="293"/>
            <ac:spMk id="3" creationId="{580D5ECF-8973-B908-6DC3-D36F71A63EEB}"/>
          </ac:spMkLst>
        </pc:spChg>
        <pc:grpChg chg="del">
          <ac:chgData name="Anita Paily" userId="7ee88289-c126-4278-af52-2c1e342415ae" providerId="ADAL" clId="{FCC26FC1-2052-45AF-B736-A26CF0C53E41}" dt="2025-05-08T12:05:32.719" v="93" actId="165"/>
          <ac:grpSpMkLst>
            <pc:docMk/>
            <pc:sldMk cId="1110124360" sldId="293"/>
            <ac:grpSpMk id="13" creationId="{38EE96D0-0584-566B-00DF-AFC80EB3D3F0}"/>
          </ac:grpSpMkLst>
        </pc:grpChg>
        <pc:picChg chg="add mod">
          <ac:chgData name="Anita Paily" userId="7ee88289-c126-4278-af52-2c1e342415ae" providerId="ADAL" clId="{FCC26FC1-2052-45AF-B736-A26CF0C53E41}" dt="2025-05-08T12:11:23.129" v="315"/>
          <ac:picMkLst>
            <pc:docMk/>
            <pc:sldMk cId="1110124360" sldId="293"/>
            <ac:picMk id="5" creationId="{4C2C5382-BB7C-5C10-1EFA-CDCE54C7B571}"/>
          </ac:picMkLst>
        </pc:picChg>
        <pc:picChg chg="del">
          <ac:chgData name="Anita Paily" userId="7ee88289-c126-4278-af52-2c1e342415ae" providerId="ADAL" clId="{FCC26FC1-2052-45AF-B736-A26CF0C53E41}" dt="2025-05-08T12:11:22.644" v="314" actId="478"/>
          <ac:picMkLst>
            <pc:docMk/>
            <pc:sldMk cId="1110124360" sldId="293"/>
            <ac:picMk id="6" creationId="{87799A20-42F8-85C8-AA76-A153957FF3CB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1:29.229" v="317"/>
        <pc:sldMkLst>
          <pc:docMk/>
          <pc:sldMk cId="490633784" sldId="294"/>
        </pc:sldMkLst>
        <pc:spChg chg="mod topLvl">
          <ac:chgData name="Anita Paily" userId="7ee88289-c126-4278-af52-2c1e342415ae" providerId="ADAL" clId="{FCC26FC1-2052-45AF-B736-A26CF0C53E41}" dt="2025-05-08T12:06:58.534" v="182" actId="14100"/>
          <ac:spMkLst>
            <pc:docMk/>
            <pc:sldMk cId="490633784" sldId="294"/>
            <ac:spMk id="13" creationId="{BCF028F8-415B-404A-1294-373AC6232E88}"/>
          </ac:spMkLst>
        </pc:spChg>
        <pc:spChg chg="mod topLvl">
          <ac:chgData name="Anita Paily" userId="7ee88289-c126-4278-af52-2c1e342415ae" providerId="ADAL" clId="{FCC26FC1-2052-45AF-B736-A26CF0C53E41}" dt="2025-05-08T12:07:08.719" v="214" actId="1035"/>
          <ac:spMkLst>
            <pc:docMk/>
            <pc:sldMk cId="490633784" sldId="294"/>
            <ac:spMk id="14" creationId="{CF21A51B-79BC-F4EC-9AD6-3FFEDB725AB7}"/>
          </ac:spMkLst>
        </pc:spChg>
        <pc:grpChg chg="del">
          <ac:chgData name="Anita Paily" userId="7ee88289-c126-4278-af52-2c1e342415ae" providerId="ADAL" clId="{FCC26FC1-2052-45AF-B736-A26CF0C53E41}" dt="2025-05-08T12:06:00.746" v="117" actId="165"/>
          <ac:grpSpMkLst>
            <pc:docMk/>
            <pc:sldMk cId="490633784" sldId="294"/>
            <ac:grpSpMk id="9" creationId="{9EE92C2E-A12E-2AB5-74FF-BBEF76023AE7}"/>
          </ac:grpSpMkLst>
        </pc:grpChg>
        <pc:picChg chg="del">
          <ac:chgData name="Anita Paily" userId="7ee88289-c126-4278-af52-2c1e342415ae" providerId="ADAL" clId="{FCC26FC1-2052-45AF-B736-A26CF0C53E41}" dt="2025-05-08T12:11:28.633" v="316" actId="478"/>
          <ac:picMkLst>
            <pc:docMk/>
            <pc:sldMk cId="490633784" sldId="294"/>
            <ac:picMk id="2" creationId="{088006EE-2554-3073-0334-79619FC912D7}"/>
          </ac:picMkLst>
        </pc:picChg>
        <pc:picChg chg="add mod">
          <ac:chgData name="Anita Paily" userId="7ee88289-c126-4278-af52-2c1e342415ae" providerId="ADAL" clId="{FCC26FC1-2052-45AF-B736-A26CF0C53E41}" dt="2025-05-08T12:11:29.229" v="317"/>
          <ac:picMkLst>
            <pc:docMk/>
            <pc:sldMk cId="490633784" sldId="294"/>
            <ac:picMk id="3" creationId="{8611B258-A392-9C5C-1952-42EF1E3A9827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1:34.022" v="319"/>
        <pc:sldMkLst>
          <pc:docMk/>
          <pc:sldMk cId="127576393" sldId="295"/>
        </pc:sldMkLst>
        <pc:picChg chg="add mod">
          <ac:chgData name="Anita Paily" userId="7ee88289-c126-4278-af52-2c1e342415ae" providerId="ADAL" clId="{FCC26FC1-2052-45AF-B736-A26CF0C53E41}" dt="2025-05-08T12:11:34.022" v="319"/>
          <ac:picMkLst>
            <pc:docMk/>
            <pc:sldMk cId="127576393" sldId="295"/>
            <ac:picMk id="5" creationId="{1D7B62C2-7CC4-D0A5-49A6-0543D5FB417E}"/>
          </ac:picMkLst>
        </pc:picChg>
        <pc:picChg chg="del">
          <ac:chgData name="Anita Paily" userId="7ee88289-c126-4278-af52-2c1e342415ae" providerId="ADAL" clId="{FCC26FC1-2052-45AF-B736-A26CF0C53E41}" dt="2025-05-08T12:11:33.470" v="318" actId="478"/>
          <ac:picMkLst>
            <pc:docMk/>
            <pc:sldMk cId="127576393" sldId="295"/>
            <ac:picMk id="6" creationId="{CD7C328F-30F5-D6C4-533E-2402FAEF3989}"/>
          </ac:picMkLst>
        </pc:picChg>
      </pc:sldChg>
      <pc:sldChg chg="addSp delSp modSp mod">
        <pc:chgData name="Anita Paily" userId="7ee88289-c126-4278-af52-2c1e342415ae" providerId="ADAL" clId="{FCC26FC1-2052-45AF-B736-A26CF0C53E41}" dt="2025-05-08T12:11:38.889" v="321"/>
        <pc:sldMkLst>
          <pc:docMk/>
          <pc:sldMk cId="3765932745" sldId="296"/>
        </pc:sldMkLst>
        <pc:spChg chg="mod topLvl">
          <ac:chgData name="Anita Paily" userId="7ee88289-c126-4278-af52-2c1e342415ae" providerId="ADAL" clId="{FCC26FC1-2052-45AF-B736-A26CF0C53E41}" dt="2025-05-08T12:07:35.201" v="235" actId="14100"/>
          <ac:spMkLst>
            <pc:docMk/>
            <pc:sldMk cId="3765932745" sldId="296"/>
            <ac:spMk id="13" creationId="{7AD2A9CE-E4F9-9095-C471-322ACDDF5F7E}"/>
          </ac:spMkLst>
        </pc:spChg>
        <pc:spChg chg="mod topLvl">
          <ac:chgData name="Anita Paily" userId="7ee88289-c126-4278-af52-2c1e342415ae" providerId="ADAL" clId="{FCC26FC1-2052-45AF-B736-A26CF0C53E41}" dt="2025-05-08T12:07:31.381" v="234" actId="1035"/>
          <ac:spMkLst>
            <pc:docMk/>
            <pc:sldMk cId="3765932745" sldId="296"/>
            <ac:spMk id="14" creationId="{D39DC91F-46E9-FC20-E16A-66A890933B16}"/>
          </ac:spMkLst>
        </pc:spChg>
        <pc:grpChg chg="del">
          <ac:chgData name="Anita Paily" userId="7ee88289-c126-4278-af52-2c1e342415ae" providerId="ADAL" clId="{FCC26FC1-2052-45AF-B736-A26CF0C53E41}" dt="2025-05-08T12:07:24.814" v="215" actId="165"/>
          <ac:grpSpMkLst>
            <pc:docMk/>
            <pc:sldMk cId="3765932745" sldId="296"/>
            <ac:grpSpMk id="6" creationId="{BA7BED82-FEED-CB63-59F4-41945E8E0BCF}"/>
          </ac:grpSpMkLst>
        </pc:grpChg>
        <pc:picChg chg="del">
          <ac:chgData name="Anita Paily" userId="7ee88289-c126-4278-af52-2c1e342415ae" providerId="ADAL" clId="{FCC26FC1-2052-45AF-B736-A26CF0C53E41}" dt="2025-05-08T12:11:38.422" v="320" actId="478"/>
          <ac:picMkLst>
            <pc:docMk/>
            <pc:sldMk cId="3765932745" sldId="296"/>
            <ac:picMk id="2" creationId="{8BD63B6A-D300-8950-0946-7653A6F1E6A4}"/>
          </ac:picMkLst>
        </pc:picChg>
        <pc:picChg chg="add mod">
          <ac:chgData name="Anita Paily" userId="7ee88289-c126-4278-af52-2c1e342415ae" providerId="ADAL" clId="{FCC26FC1-2052-45AF-B736-A26CF0C53E41}" dt="2025-05-08T12:11:38.889" v="321"/>
          <ac:picMkLst>
            <pc:docMk/>
            <pc:sldMk cId="3765932745" sldId="296"/>
            <ac:picMk id="3" creationId="{973F4648-AC60-1E18-2760-86295D55D3AB}"/>
          </ac:picMkLst>
        </pc:picChg>
      </pc:sldChg>
    </pc:docChg>
  </pc:docChgLst>
  <pc:docChgLst>
    <pc:chgData name="Julie Thibault" userId="725d8ca9659f90ac" providerId="LiveId" clId="{2B2A05A6-3BAC-4A06-BBD1-AA9B4831980B}"/>
    <pc:docChg chg="undo custSel modSld">
      <pc:chgData name="Julie Thibault" userId="725d8ca9659f90ac" providerId="LiveId" clId="{2B2A05A6-3BAC-4A06-BBD1-AA9B4831980B}" dt="2025-05-07T19:33:09.066" v="2639" actId="14100"/>
      <pc:docMkLst>
        <pc:docMk/>
      </pc:docMkLst>
      <pc:sldChg chg="modSp mod">
        <pc:chgData name="Julie Thibault" userId="725d8ca9659f90ac" providerId="LiveId" clId="{2B2A05A6-3BAC-4A06-BBD1-AA9B4831980B}" dt="2025-05-07T19:31:35.756" v="2587" actId="20577"/>
        <pc:sldMkLst>
          <pc:docMk/>
          <pc:sldMk cId="2566721062" sldId="263"/>
        </pc:sldMkLst>
        <pc:spChg chg="mod">
          <ac:chgData name="Julie Thibault" userId="725d8ca9659f90ac" providerId="LiveId" clId="{2B2A05A6-3BAC-4A06-BBD1-AA9B4831980B}" dt="2025-05-07T17:51:40.822" v="140" actId="14100"/>
          <ac:spMkLst>
            <pc:docMk/>
            <pc:sldMk cId="2566721062" sldId="263"/>
            <ac:spMk id="8" creationId="{D56096EB-1181-F355-2FA9-42AC708A06C0}"/>
          </ac:spMkLst>
        </pc:spChg>
        <pc:spChg chg="mod">
          <ac:chgData name="Julie Thibault" userId="725d8ca9659f90ac" providerId="LiveId" clId="{2B2A05A6-3BAC-4A06-BBD1-AA9B4831980B}" dt="2025-05-07T19:31:35.756" v="2587" actId="20577"/>
          <ac:spMkLst>
            <pc:docMk/>
            <pc:sldMk cId="2566721062" sldId="263"/>
            <ac:spMk id="9" creationId="{8A62ED91-CC7C-0095-8C57-9D2E8E5051D2}"/>
          </ac:spMkLst>
        </pc:spChg>
      </pc:sldChg>
      <pc:sldChg chg="modSp mod">
        <pc:chgData name="Julie Thibault" userId="725d8ca9659f90ac" providerId="LiveId" clId="{2B2A05A6-3BAC-4A06-BBD1-AA9B4831980B}" dt="2025-05-07T19:16:23.219" v="989" actId="20577"/>
        <pc:sldMkLst>
          <pc:docMk/>
          <pc:sldMk cId="1213832838" sldId="264"/>
        </pc:sldMkLst>
        <pc:spChg chg="mod">
          <ac:chgData name="Julie Thibault" userId="725d8ca9659f90ac" providerId="LiveId" clId="{2B2A05A6-3BAC-4A06-BBD1-AA9B4831980B}" dt="2025-05-07T19:16:23.219" v="989" actId="20577"/>
          <ac:spMkLst>
            <pc:docMk/>
            <pc:sldMk cId="1213832838" sldId="264"/>
            <ac:spMk id="10" creationId="{9366678E-2595-B53C-122C-B77714CFD6A0}"/>
          </ac:spMkLst>
        </pc:spChg>
      </pc:sldChg>
      <pc:sldChg chg="modSp mod">
        <pc:chgData name="Julie Thibault" userId="725d8ca9659f90ac" providerId="LiveId" clId="{2B2A05A6-3BAC-4A06-BBD1-AA9B4831980B}" dt="2025-05-07T19:18:16.986" v="1283" actId="790"/>
        <pc:sldMkLst>
          <pc:docMk/>
          <pc:sldMk cId="14612322" sldId="266"/>
        </pc:sldMkLst>
        <pc:spChg chg="mod">
          <ac:chgData name="Julie Thibault" userId="725d8ca9659f90ac" providerId="LiveId" clId="{2B2A05A6-3BAC-4A06-BBD1-AA9B4831980B}" dt="2025-05-07T19:18:16.986" v="1283" actId="790"/>
          <ac:spMkLst>
            <pc:docMk/>
            <pc:sldMk cId="14612322" sldId="266"/>
            <ac:spMk id="3" creationId="{09DA99E5-4622-B172-292A-911BA22BB7F2}"/>
          </ac:spMkLst>
        </pc:spChg>
      </pc:sldChg>
      <pc:sldChg chg="modSp mod">
        <pc:chgData name="Julie Thibault" userId="725d8ca9659f90ac" providerId="LiveId" clId="{2B2A05A6-3BAC-4A06-BBD1-AA9B4831980B}" dt="2025-05-07T19:23:46.922" v="1852" actId="20577"/>
        <pc:sldMkLst>
          <pc:docMk/>
          <pc:sldMk cId="3207629672" sldId="272"/>
        </pc:sldMkLst>
        <pc:spChg chg="mod">
          <ac:chgData name="Julie Thibault" userId="725d8ca9659f90ac" providerId="LiveId" clId="{2B2A05A6-3BAC-4A06-BBD1-AA9B4831980B}" dt="2025-05-07T19:22:54.469" v="1792" actId="14100"/>
          <ac:spMkLst>
            <pc:docMk/>
            <pc:sldMk cId="3207629672" sldId="272"/>
            <ac:spMk id="2" creationId="{7FFC9844-E61E-ED8D-F50E-8BBC84A823E6}"/>
          </ac:spMkLst>
        </pc:spChg>
        <pc:spChg chg="mod">
          <ac:chgData name="Julie Thibault" userId="725d8ca9659f90ac" providerId="LiveId" clId="{2B2A05A6-3BAC-4A06-BBD1-AA9B4831980B}" dt="2025-05-07T19:23:46.922" v="1852" actId="20577"/>
          <ac:spMkLst>
            <pc:docMk/>
            <pc:sldMk cId="3207629672" sldId="272"/>
            <ac:spMk id="3" creationId="{17BB60FD-C886-C6A9-240C-21B64B815C5D}"/>
          </ac:spMkLst>
        </pc:spChg>
      </pc:sldChg>
      <pc:sldChg chg="modSp mod">
        <pc:chgData name="Julie Thibault" userId="725d8ca9659f90ac" providerId="LiveId" clId="{2B2A05A6-3BAC-4A06-BBD1-AA9B4831980B}" dt="2025-05-07T19:16:04.892" v="961" actId="20577"/>
        <pc:sldMkLst>
          <pc:docMk/>
          <pc:sldMk cId="1224082345" sldId="273"/>
        </pc:sldMkLst>
        <pc:spChg chg="mod">
          <ac:chgData name="Julie Thibault" userId="725d8ca9659f90ac" providerId="LiveId" clId="{2B2A05A6-3BAC-4A06-BBD1-AA9B4831980B}" dt="2025-05-07T17:52:41.709" v="266" actId="14100"/>
          <ac:spMkLst>
            <pc:docMk/>
            <pc:sldMk cId="1224082345" sldId="273"/>
            <ac:spMk id="6" creationId="{E74D914F-085F-9D75-AB7C-B352125380F4}"/>
          </ac:spMkLst>
        </pc:spChg>
        <pc:spChg chg="mod">
          <ac:chgData name="Julie Thibault" userId="725d8ca9659f90ac" providerId="LiveId" clId="{2B2A05A6-3BAC-4A06-BBD1-AA9B4831980B}" dt="2025-05-07T19:16:04.892" v="961" actId="20577"/>
          <ac:spMkLst>
            <pc:docMk/>
            <pc:sldMk cId="1224082345" sldId="273"/>
            <ac:spMk id="7" creationId="{4ED53BE4-680E-721E-CFDE-0CD85F4FCB85}"/>
          </ac:spMkLst>
        </pc:spChg>
      </pc:sldChg>
      <pc:sldChg chg="modSp mod">
        <pc:chgData name="Julie Thibault" userId="725d8ca9659f90ac" providerId="LiveId" clId="{2B2A05A6-3BAC-4A06-BBD1-AA9B4831980B}" dt="2025-05-07T17:53:30.066" v="340" actId="790"/>
        <pc:sldMkLst>
          <pc:docMk/>
          <pc:sldMk cId="3376974253" sldId="274"/>
        </pc:sldMkLst>
        <pc:spChg chg="mod">
          <ac:chgData name="Julie Thibault" userId="725d8ca9659f90ac" providerId="LiveId" clId="{2B2A05A6-3BAC-4A06-BBD1-AA9B4831980B}" dt="2025-05-07T17:53:30.066" v="340" actId="790"/>
          <ac:spMkLst>
            <pc:docMk/>
            <pc:sldMk cId="3376974253" sldId="274"/>
            <ac:spMk id="6" creationId="{BEAC6F23-3D18-97BA-8B37-2535813B6EEE}"/>
          </ac:spMkLst>
        </pc:spChg>
        <pc:spChg chg="mod">
          <ac:chgData name="Julie Thibault" userId="725d8ca9659f90ac" providerId="LiveId" clId="{2B2A05A6-3BAC-4A06-BBD1-AA9B4831980B}" dt="2025-05-07T17:53:23.335" v="338" actId="14100"/>
          <ac:spMkLst>
            <pc:docMk/>
            <pc:sldMk cId="3376974253" sldId="274"/>
            <ac:spMk id="14" creationId="{A68F68EE-0FC2-0F28-1160-C155CF34527A}"/>
          </ac:spMkLst>
        </pc:spChg>
      </pc:sldChg>
      <pc:sldChg chg="modSp mod">
        <pc:chgData name="Julie Thibault" userId="725d8ca9659f90ac" providerId="LiveId" clId="{2B2A05A6-3BAC-4A06-BBD1-AA9B4831980B}" dt="2025-05-07T19:16:17.020" v="973" actId="20577"/>
        <pc:sldMkLst>
          <pc:docMk/>
          <pc:sldMk cId="2526738632" sldId="275"/>
        </pc:sldMkLst>
        <pc:spChg chg="mod">
          <ac:chgData name="Julie Thibault" userId="725d8ca9659f90ac" providerId="LiveId" clId="{2B2A05A6-3BAC-4A06-BBD1-AA9B4831980B}" dt="2025-05-07T19:16:17.020" v="973" actId="20577"/>
          <ac:spMkLst>
            <pc:docMk/>
            <pc:sldMk cId="2526738632" sldId="275"/>
            <ac:spMk id="3" creationId="{C2DBCA4A-C587-F3D3-CD60-CCDB864A214E}"/>
          </ac:spMkLst>
        </pc:spChg>
      </pc:sldChg>
      <pc:sldChg chg="modSp mod">
        <pc:chgData name="Julie Thibault" userId="725d8ca9659f90ac" providerId="LiveId" clId="{2B2A05A6-3BAC-4A06-BBD1-AA9B4831980B}" dt="2025-05-07T19:16:35.532" v="1010" actId="20577"/>
        <pc:sldMkLst>
          <pc:docMk/>
          <pc:sldMk cId="3953820796" sldId="279"/>
        </pc:sldMkLst>
        <pc:spChg chg="mod">
          <ac:chgData name="Julie Thibault" userId="725d8ca9659f90ac" providerId="LiveId" clId="{2B2A05A6-3BAC-4A06-BBD1-AA9B4831980B}" dt="2025-05-07T19:16:35.532" v="1010" actId="20577"/>
          <ac:spMkLst>
            <pc:docMk/>
            <pc:sldMk cId="3953820796" sldId="279"/>
            <ac:spMk id="7" creationId="{9F1E0283-E5C4-DF98-AE41-FEA3C507C28A}"/>
          </ac:spMkLst>
        </pc:spChg>
      </pc:sldChg>
      <pc:sldChg chg="modSp mod">
        <pc:chgData name="Julie Thibault" userId="725d8ca9659f90ac" providerId="LiveId" clId="{2B2A05A6-3BAC-4A06-BBD1-AA9B4831980B}" dt="2025-05-07T19:15:01.558" v="862" actId="20577"/>
        <pc:sldMkLst>
          <pc:docMk/>
          <pc:sldMk cId="3069098392" sldId="280"/>
        </pc:sldMkLst>
        <pc:spChg chg="mod">
          <ac:chgData name="Julie Thibault" userId="725d8ca9659f90ac" providerId="LiveId" clId="{2B2A05A6-3BAC-4A06-BBD1-AA9B4831980B}" dt="2025-05-07T19:14:45.872" v="793" actId="14100"/>
          <ac:spMkLst>
            <pc:docMk/>
            <pc:sldMk cId="3069098392" sldId="280"/>
            <ac:spMk id="7" creationId="{DAE172EA-5A7D-1CAE-894D-134C32671866}"/>
          </ac:spMkLst>
        </pc:spChg>
        <pc:spChg chg="mod">
          <ac:chgData name="Julie Thibault" userId="725d8ca9659f90ac" providerId="LiveId" clId="{2B2A05A6-3BAC-4A06-BBD1-AA9B4831980B}" dt="2025-05-07T19:15:01.558" v="862" actId="20577"/>
          <ac:spMkLst>
            <pc:docMk/>
            <pc:sldMk cId="3069098392" sldId="280"/>
            <ac:spMk id="8" creationId="{A92B0AA6-68C6-990C-F23A-1AF2C6CEF58E}"/>
          </ac:spMkLst>
        </pc:spChg>
      </pc:sldChg>
      <pc:sldChg chg="modSp mod">
        <pc:chgData name="Julie Thibault" userId="725d8ca9659f90ac" providerId="LiveId" clId="{2B2A05A6-3BAC-4A06-BBD1-AA9B4831980B}" dt="2025-05-07T19:21:46.075" v="1695" actId="790"/>
        <pc:sldMkLst>
          <pc:docMk/>
          <pc:sldMk cId="2040419138" sldId="283"/>
        </pc:sldMkLst>
        <pc:spChg chg="mod">
          <ac:chgData name="Julie Thibault" userId="725d8ca9659f90ac" providerId="LiveId" clId="{2B2A05A6-3BAC-4A06-BBD1-AA9B4831980B}" dt="2025-05-07T19:21:46.075" v="1695" actId="790"/>
          <ac:spMkLst>
            <pc:docMk/>
            <pc:sldMk cId="2040419138" sldId="283"/>
            <ac:spMk id="14" creationId="{C3373944-37F8-46D3-69BD-5D18941C1CFB}"/>
          </ac:spMkLst>
        </pc:spChg>
      </pc:sldChg>
      <pc:sldChg chg="modSp mod">
        <pc:chgData name="Julie Thibault" userId="725d8ca9659f90ac" providerId="LiveId" clId="{2B2A05A6-3BAC-4A06-BBD1-AA9B4831980B}" dt="2025-05-07T17:50:40.185" v="57" actId="790"/>
        <pc:sldMkLst>
          <pc:docMk/>
          <pc:sldMk cId="274816949" sldId="285"/>
        </pc:sldMkLst>
        <pc:spChg chg="mod">
          <ac:chgData name="Julie Thibault" userId="725d8ca9659f90ac" providerId="LiveId" clId="{2B2A05A6-3BAC-4A06-BBD1-AA9B4831980B}" dt="2025-05-07T17:50:40.185" v="57" actId="790"/>
          <ac:spMkLst>
            <pc:docMk/>
            <pc:sldMk cId="274816949" sldId="285"/>
            <ac:spMk id="4" creationId="{FFDD81ED-3D52-9B24-4A45-34CA07B2BA1E}"/>
          </ac:spMkLst>
        </pc:spChg>
      </pc:sldChg>
      <pc:sldChg chg="modSp mod">
        <pc:chgData name="Julie Thibault" userId="725d8ca9659f90ac" providerId="LiveId" clId="{2B2A05A6-3BAC-4A06-BBD1-AA9B4831980B}" dt="2025-05-07T19:20:20.898" v="1552" actId="790"/>
        <pc:sldMkLst>
          <pc:docMk/>
          <pc:sldMk cId="2288621442" sldId="286"/>
        </pc:sldMkLst>
        <pc:spChg chg="mod">
          <ac:chgData name="Julie Thibault" userId="725d8ca9659f90ac" providerId="LiveId" clId="{2B2A05A6-3BAC-4A06-BBD1-AA9B4831980B}" dt="2025-05-07T19:19:59.856" v="1495" actId="14100"/>
          <ac:spMkLst>
            <pc:docMk/>
            <pc:sldMk cId="2288621442" sldId="286"/>
            <ac:spMk id="6" creationId="{BA52C9EA-6508-9C01-B18B-D3174C38AF8F}"/>
          </ac:spMkLst>
        </pc:spChg>
        <pc:spChg chg="mod">
          <ac:chgData name="Julie Thibault" userId="725d8ca9659f90ac" providerId="LiveId" clId="{2B2A05A6-3BAC-4A06-BBD1-AA9B4831980B}" dt="2025-05-07T19:20:20.898" v="1552" actId="790"/>
          <ac:spMkLst>
            <pc:docMk/>
            <pc:sldMk cId="2288621442" sldId="286"/>
            <ac:spMk id="7" creationId="{0FCD18D0-D4DF-C2F1-D75B-7F9202C31945}"/>
          </ac:spMkLst>
        </pc:spChg>
        <pc:grpChg chg="mod">
          <ac:chgData name="Julie Thibault" userId="725d8ca9659f90ac" providerId="LiveId" clId="{2B2A05A6-3BAC-4A06-BBD1-AA9B4831980B}" dt="2025-05-07T19:20:05.341" v="1497" actId="14100"/>
          <ac:grpSpMkLst>
            <pc:docMk/>
            <pc:sldMk cId="2288621442" sldId="286"/>
            <ac:grpSpMk id="2" creationId="{F146E678-3226-56B4-698F-51F47E8DFFDE}"/>
          </ac:grpSpMkLst>
        </pc:grpChg>
      </pc:sldChg>
      <pc:sldChg chg="modSp mod">
        <pc:chgData name="Julie Thibault" userId="725d8ca9659f90ac" providerId="LiveId" clId="{2B2A05A6-3BAC-4A06-BBD1-AA9B4831980B}" dt="2025-05-07T19:33:09.066" v="2639" actId="14100"/>
        <pc:sldMkLst>
          <pc:docMk/>
          <pc:sldMk cId="1594020244" sldId="287"/>
        </pc:sldMkLst>
        <pc:spChg chg="mod">
          <ac:chgData name="Julie Thibault" userId="725d8ca9659f90ac" providerId="LiveId" clId="{2B2A05A6-3BAC-4A06-BBD1-AA9B4831980B}" dt="2025-05-07T19:33:09.066" v="2639" actId="14100"/>
          <ac:spMkLst>
            <pc:docMk/>
            <pc:sldMk cId="1594020244" sldId="287"/>
            <ac:spMk id="5" creationId="{81B32300-D2CE-8D40-70F8-9A70B0487A28}"/>
          </ac:spMkLst>
        </pc:spChg>
        <pc:spChg chg="mod">
          <ac:chgData name="Julie Thibault" userId="725d8ca9659f90ac" providerId="LiveId" clId="{2B2A05A6-3BAC-4A06-BBD1-AA9B4831980B}" dt="2025-05-07T19:33:04.910" v="2638" actId="14100"/>
          <ac:spMkLst>
            <pc:docMk/>
            <pc:sldMk cId="1594020244" sldId="287"/>
            <ac:spMk id="6" creationId="{705E7B2B-DD2D-B7D6-DD59-C45B8C246CA1}"/>
          </ac:spMkLst>
        </pc:spChg>
      </pc:sldChg>
      <pc:sldChg chg="modSp mod">
        <pc:chgData name="Julie Thibault" userId="725d8ca9659f90ac" providerId="LiveId" clId="{2B2A05A6-3BAC-4A06-BBD1-AA9B4831980B}" dt="2025-05-07T19:19:24.291" v="1418" actId="790"/>
        <pc:sldMkLst>
          <pc:docMk/>
          <pc:sldMk cId="3045661910" sldId="288"/>
        </pc:sldMkLst>
        <pc:spChg chg="mod">
          <ac:chgData name="Julie Thibault" userId="725d8ca9659f90ac" providerId="LiveId" clId="{2B2A05A6-3BAC-4A06-BBD1-AA9B4831980B}" dt="2025-05-07T19:19:18.194" v="1417" actId="14100"/>
          <ac:spMkLst>
            <pc:docMk/>
            <pc:sldMk cId="3045661910" sldId="288"/>
            <ac:spMk id="5" creationId="{CDF0A4C9-5917-F4D4-60BD-1A3E0C30C4D9}"/>
          </ac:spMkLst>
        </pc:spChg>
        <pc:spChg chg="mod">
          <ac:chgData name="Julie Thibault" userId="725d8ca9659f90ac" providerId="LiveId" clId="{2B2A05A6-3BAC-4A06-BBD1-AA9B4831980B}" dt="2025-05-07T19:19:24.291" v="1418" actId="790"/>
          <ac:spMkLst>
            <pc:docMk/>
            <pc:sldMk cId="3045661910" sldId="288"/>
            <ac:spMk id="6" creationId="{F7C12CE9-A026-5227-8647-E544D90F17E6}"/>
          </ac:spMkLst>
        </pc:spChg>
        <pc:grpChg chg="mod">
          <ac:chgData name="Julie Thibault" userId="725d8ca9659f90ac" providerId="LiveId" clId="{2B2A05A6-3BAC-4A06-BBD1-AA9B4831980B}" dt="2025-05-07T19:19:09.280" v="1414" actId="14100"/>
          <ac:grpSpMkLst>
            <pc:docMk/>
            <pc:sldMk cId="3045661910" sldId="288"/>
            <ac:grpSpMk id="7" creationId="{3021DA78-CF76-B989-02C1-F55C0B9E5B70}"/>
          </ac:grpSpMkLst>
        </pc:grpChg>
      </pc:sldChg>
      <pc:sldChg chg="modSp mod">
        <pc:chgData name="Julie Thibault" userId="725d8ca9659f90ac" providerId="LiveId" clId="{2B2A05A6-3BAC-4A06-BBD1-AA9B4831980B}" dt="2025-05-07T19:24:30.182" v="1948" actId="790"/>
        <pc:sldMkLst>
          <pc:docMk/>
          <pc:sldMk cId="3213766841" sldId="289"/>
        </pc:sldMkLst>
        <pc:spChg chg="mod">
          <ac:chgData name="Julie Thibault" userId="725d8ca9659f90ac" providerId="LiveId" clId="{2B2A05A6-3BAC-4A06-BBD1-AA9B4831980B}" dt="2025-05-07T19:24:30.182" v="1948" actId="790"/>
          <ac:spMkLst>
            <pc:docMk/>
            <pc:sldMk cId="3213766841" sldId="289"/>
            <ac:spMk id="14" creationId="{E52D9907-0EDA-C71F-A9E5-FDFB0B87E5AF}"/>
          </ac:spMkLst>
        </pc:spChg>
        <pc:grpChg chg="mod">
          <ac:chgData name="Julie Thibault" userId="725d8ca9659f90ac" providerId="LiveId" clId="{2B2A05A6-3BAC-4A06-BBD1-AA9B4831980B}" dt="2025-05-07T19:24:23.701" v="1947" actId="14100"/>
          <ac:grpSpMkLst>
            <pc:docMk/>
            <pc:sldMk cId="3213766841" sldId="289"/>
            <ac:grpSpMk id="5" creationId="{0308557A-E1D9-A2A7-5061-E8B1C41DD7B0}"/>
          </ac:grpSpMkLst>
        </pc:grpChg>
      </pc:sldChg>
      <pc:sldChg chg="modSp mod">
        <pc:chgData name="Julie Thibault" userId="725d8ca9659f90ac" providerId="LiveId" clId="{2B2A05A6-3BAC-4A06-BBD1-AA9B4831980B}" dt="2025-05-07T19:21:24.008" v="1616" actId="790"/>
        <pc:sldMkLst>
          <pc:docMk/>
          <pc:sldMk cId="339165234" sldId="290"/>
        </pc:sldMkLst>
        <pc:spChg chg="mod">
          <ac:chgData name="Julie Thibault" userId="725d8ca9659f90ac" providerId="LiveId" clId="{2B2A05A6-3BAC-4A06-BBD1-AA9B4831980B}" dt="2025-05-07T19:21:24.008" v="1616" actId="790"/>
          <ac:spMkLst>
            <pc:docMk/>
            <pc:sldMk cId="339165234" sldId="290"/>
            <ac:spMk id="4" creationId="{A243AA0F-8B47-DE49-DB68-681CE168EAFE}"/>
          </ac:spMkLst>
        </pc:spChg>
      </pc:sldChg>
      <pc:sldChg chg="modSp mod">
        <pc:chgData name="Julie Thibault" userId="725d8ca9659f90ac" providerId="LiveId" clId="{2B2A05A6-3BAC-4A06-BBD1-AA9B4831980B}" dt="2025-05-07T17:55:19.228" v="514" actId="20577"/>
        <pc:sldMkLst>
          <pc:docMk/>
          <pc:sldMk cId="594835051" sldId="291"/>
        </pc:sldMkLst>
        <pc:spChg chg="mod">
          <ac:chgData name="Julie Thibault" userId="725d8ca9659f90ac" providerId="LiveId" clId="{2B2A05A6-3BAC-4A06-BBD1-AA9B4831980B}" dt="2025-05-07T17:55:19.228" v="514" actId="20577"/>
          <ac:spMkLst>
            <pc:docMk/>
            <pc:sldMk cId="594835051" sldId="291"/>
            <ac:spMk id="8" creationId="{B4B26E18-09E1-B968-0D72-A245A0A762BA}"/>
          </ac:spMkLst>
        </pc:spChg>
      </pc:sldChg>
      <pc:sldChg chg="modSp mod">
        <pc:chgData name="Julie Thibault" userId="725d8ca9659f90ac" providerId="LiveId" clId="{2B2A05A6-3BAC-4A06-BBD1-AA9B4831980B}" dt="2025-05-07T19:15:53.961" v="957" actId="790"/>
        <pc:sldMkLst>
          <pc:docMk/>
          <pc:sldMk cId="2876554934" sldId="292"/>
        </pc:sldMkLst>
        <pc:spChg chg="mod">
          <ac:chgData name="Julie Thibault" userId="725d8ca9659f90ac" providerId="LiveId" clId="{2B2A05A6-3BAC-4A06-BBD1-AA9B4831980B}" dt="2025-05-07T19:15:45.130" v="955" actId="14100"/>
          <ac:spMkLst>
            <pc:docMk/>
            <pc:sldMk cId="2876554934" sldId="292"/>
            <ac:spMk id="6" creationId="{C3CC4AE5-D194-26D9-AA99-5351EF71B3E3}"/>
          </ac:spMkLst>
        </pc:spChg>
        <pc:spChg chg="mod">
          <ac:chgData name="Julie Thibault" userId="725d8ca9659f90ac" providerId="LiveId" clId="{2B2A05A6-3BAC-4A06-BBD1-AA9B4831980B}" dt="2025-05-07T19:15:53.961" v="957" actId="790"/>
          <ac:spMkLst>
            <pc:docMk/>
            <pc:sldMk cId="2876554934" sldId="292"/>
            <ac:spMk id="7" creationId="{5142834E-4234-702E-F363-FA74BE4BC625}"/>
          </ac:spMkLst>
        </pc:spChg>
      </pc:sldChg>
      <pc:sldChg chg="modSp mod">
        <pc:chgData name="Julie Thibault" userId="725d8ca9659f90ac" providerId="LiveId" clId="{2B2A05A6-3BAC-4A06-BBD1-AA9B4831980B}" dt="2025-05-07T19:25:29.201" v="2081" actId="790"/>
        <pc:sldMkLst>
          <pc:docMk/>
          <pc:sldMk cId="1110124360" sldId="293"/>
        </pc:sldMkLst>
        <pc:spChg chg="mod">
          <ac:chgData name="Julie Thibault" userId="725d8ca9659f90ac" providerId="LiveId" clId="{2B2A05A6-3BAC-4A06-BBD1-AA9B4831980B}" dt="2025-05-07T19:25:29.201" v="2081" actId="790"/>
          <ac:spMkLst>
            <pc:docMk/>
            <pc:sldMk cId="1110124360" sldId="293"/>
            <ac:spMk id="3" creationId="{580D5ECF-8973-B908-6DC3-D36F71A63EEB}"/>
          </ac:spMkLst>
        </pc:spChg>
      </pc:sldChg>
      <pc:sldChg chg="modSp mod">
        <pc:chgData name="Julie Thibault" userId="725d8ca9659f90ac" providerId="LiveId" clId="{2B2A05A6-3BAC-4A06-BBD1-AA9B4831980B}" dt="2025-05-07T19:26:25.873" v="2232" actId="14100"/>
        <pc:sldMkLst>
          <pc:docMk/>
          <pc:sldMk cId="490633784" sldId="294"/>
        </pc:sldMkLst>
        <pc:spChg chg="mod">
          <ac:chgData name="Julie Thibault" userId="725d8ca9659f90ac" providerId="LiveId" clId="{2B2A05A6-3BAC-4A06-BBD1-AA9B4831980B}" dt="2025-05-07T19:25:56.634" v="2129" actId="14100"/>
          <ac:spMkLst>
            <pc:docMk/>
            <pc:sldMk cId="490633784" sldId="294"/>
            <ac:spMk id="13" creationId="{BCF028F8-415B-404A-1294-373AC6232E88}"/>
          </ac:spMkLst>
        </pc:spChg>
        <pc:spChg chg="mod">
          <ac:chgData name="Julie Thibault" userId="725d8ca9659f90ac" providerId="LiveId" clId="{2B2A05A6-3BAC-4A06-BBD1-AA9B4831980B}" dt="2025-05-07T19:26:22.429" v="2231" actId="790"/>
          <ac:spMkLst>
            <pc:docMk/>
            <pc:sldMk cId="490633784" sldId="294"/>
            <ac:spMk id="14" creationId="{CF21A51B-79BC-F4EC-9AD6-3FFEDB725AB7}"/>
          </ac:spMkLst>
        </pc:spChg>
        <pc:grpChg chg="mod">
          <ac:chgData name="Julie Thibault" userId="725d8ca9659f90ac" providerId="LiveId" clId="{2B2A05A6-3BAC-4A06-BBD1-AA9B4831980B}" dt="2025-05-07T19:26:25.873" v="2232" actId="14100"/>
          <ac:grpSpMkLst>
            <pc:docMk/>
            <pc:sldMk cId="490633784" sldId="294"/>
            <ac:grpSpMk id="9" creationId="{9EE92C2E-A12E-2AB5-74FF-BBEF76023AE7}"/>
          </ac:grpSpMkLst>
        </pc:grpChg>
      </pc:sldChg>
      <pc:sldChg chg="modSp mod">
        <pc:chgData name="Julie Thibault" userId="725d8ca9659f90ac" providerId="LiveId" clId="{2B2A05A6-3BAC-4A06-BBD1-AA9B4831980B}" dt="2025-05-07T19:27:14.349" v="2442" actId="20577"/>
        <pc:sldMkLst>
          <pc:docMk/>
          <pc:sldMk cId="127576393" sldId="295"/>
        </pc:sldMkLst>
        <pc:spChg chg="mod">
          <ac:chgData name="Julie Thibault" userId="725d8ca9659f90ac" providerId="LiveId" clId="{2B2A05A6-3BAC-4A06-BBD1-AA9B4831980B}" dt="2025-05-07T19:27:14.349" v="2442" actId="20577"/>
          <ac:spMkLst>
            <pc:docMk/>
            <pc:sldMk cId="127576393" sldId="295"/>
            <ac:spMk id="3" creationId="{D35EBA60-8C5D-54BD-D598-FF602358F160}"/>
          </ac:spMkLst>
        </pc:spChg>
        <pc:grpChg chg="mod">
          <ac:chgData name="Julie Thibault" userId="725d8ca9659f90ac" providerId="LiveId" clId="{2B2A05A6-3BAC-4A06-BBD1-AA9B4831980B}" dt="2025-05-07T19:26:50.579" v="2330" actId="14100"/>
          <ac:grpSpMkLst>
            <pc:docMk/>
            <pc:sldMk cId="127576393" sldId="295"/>
            <ac:grpSpMk id="13" creationId="{5735746A-B121-FB65-6C81-9AA14D62FB89}"/>
          </ac:grpSpMkLst>
        </pc:grpChg>
      </pc:sldChg>
      <pc:sldChg chg="modSp mod">
        <pc:chgData name="Julie Thibault" userId="725d8ca9659f90ac" providerId="LiveId" clId="{2B2A05A6-3BAC-4A06-BBD1-AA9B4831980B}" dt="2025-05-07T19:28:15.713" v="2586" actId="790"/>
        <pc:sldMkLst>
          <pc:docMk/>
          <pc:sldMk cId="3765932745" sldId="296"/>
        </pc:sldMkLst>
        <pc:spChg chg="mod">
          <ac:chgData name="Julie Thibault" userId="725d8ca9659f90ac" providerId="LiveId" clId="{2B2A05A6-3BAC-4A06-BBD1-AA9B4831980B}" dt="2025-05-07T19:27:36.741" v="2508" actId="14100"/>
          <ac:spMkLst>
            <pc:docMk/>
            <pc:sldMk cId="3765932745" sldId="296"/>
            <ac:spMk id="13" creationId="{7AD2A9CE-E4F9-9095-C471-322ACDDF5F7E}"/>
          </ac:spMkLst>
        </pc:spChg>
        <pc:spChg chg="mod">
          <ac:chgData name="Julie Thibault" userId="725d8ca9659f90ac" providerId="LiveId" clId="{2B2A05A6-3BAC-4A06-BBD1-AA9B4831980B}" dt="2025-05-07T19:28:15.713" v="2586" actId="790"/>
          <ac:spMkLst>
            <pc:docMk/>
            <pc:sldMk cId="3765932745" sldId="296"/>
            <ac:spMk id="14" creationId="{D39DC91F-46E9-FC20-E16A-66A890933B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91589-A9C1-4491-BFA8-35DDEBC4C4CE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1E739-D957-464B-9A92-9BD9F5AC6A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43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7030-6C47-1D97-30C6-B2C95C7C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81784-53F7-1337-8DFB-AE6AF8D33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69F819-70CF-D18E-5222-B2B0C19AB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3BCA3-2E5B-CB23-964F-17E008151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0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11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CEFAD-C793-CBBF-D619-E8C799876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D1681-0641-B645-F419-2F88586DE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8ED79F-3C92-315B-00A5-8D6281BE5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2FB45-B972-719E-99D5-A239A8B20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128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7472D-BC2F-1015-7CD2-D138C493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4D89CE-322E-D550-3DEF-D88F7B4B3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4517A0-1FA7-2C72-E879-90A183CE1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1823C-168A-9AA6-DEB3-F7EB2C719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30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4EC81-A57E-1F05-2BC5-F45743CEF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64708-2D23-5647-EFA1-1409255E2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2306E6-D19F-FD5A-D3AC-A3D6B6B25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CA349-F969-B7CA-541A-84B575426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38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5DB97-91DC-5ABB-AE8F-A592E4A4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9D40A-C634-5751-3F15-FD7B3045E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BEDF7-FD87-45C3-1FC3-4757E6FE4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64CEF-9A06-D250-1DFD-A18C96489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1E739-D957-464B-9A92-9BD9F5AC6AC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01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1DC4-2298-7687-C0DD-ADA9244E6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EA1F2-F7A7-E8AB-F4F0-11AC250D0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0576-5494-FDC6-F98C-0E21B0B3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6E0BA-5F48-CBD9-0CBF-AB2FDD90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05A8D-44A7-54BA-1D65-4A7E6652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1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A9AB-9635-3508-7748-3DCB5170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FAF25-6DE3-513E-814C-DE87EC8AE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8F6F-86D2-0640-388F-7294351C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8C016-D503-470B-961D-5E34746E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88006-9C81-1FA9-8F1F-C8DE421F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9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171FC-90D1-D694-E0D5-62E295483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BAC90-1062-E088-BBFD-FE90F7792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F7CD-557A-123D-F79C-F24F395B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7A980-6E5D-4E46-9AE6-55F1A25B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6C096-F7A0-8BDB-CB58-02495F51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99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263B-C356-A90A-C278-62D9F4B6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091C-E259-92EF-9E64-22DDA5D55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8012-CCC2-1F57-875C-CB9DF528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DC54-111D-CBF8-E66F-60732EF6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560E-DA8A-6CA9-09C7-AC45840C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9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0A61-0715-BD03-2FA8-FB15B138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B7B42-EC7D-68CF-8FB9-122EC14B7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EEC0-6A30-EC49-9321-24960959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FA74B-0946-DF44-66C6-BF37E284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BAC2-7358-5A72-36F0-4A0221B1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7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1EBA-A940-5BC9-5152-3DF78226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802B-900F-3AD0-1660-B9F4E9B3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5B6C5-770C-D5E3-B211-A29A19B36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F1D42-AAF4-510A-3C2A-8B42EAF7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35D04-0C96-0719-AF8A-E4B02780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36B47-C7D7-F01E-3EF8-17F0FB23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2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0957-E026-E264-BD9D-576C7FA0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853C1-8084-F334-5EF6-DA3B90E39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5084A-CC63-E24B-7F0E-235D6E751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977C3-526E-FC59-FE03-2C0901929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7810E-89F1-0962-8731-103E02871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779B6-43B2-EE6A-7B2B-7018D303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B1424-7675-25A7-AAC8-D7F29384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C068D-8FBD-3B8E-5DF9-54A8454A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3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087-5021-696E-141F-349F4E5B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E117A-137A-8372-35CC-B61DAF9E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A0F1C-BC51-D22F-7A0A-9E665372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77A41-54D4-68AE-5155-6E0717F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0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22533-0942-69A8-D2F9-E61CF572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499EC-2C4F-4016-FA83-49ABDB3A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4B39B-4450-D83A-7D06-DB98DA86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9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5926-47BC-2762-14E7-EF9C8F87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5BAF3-CEEC-93BB-A421-DB469D53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41BB2-1025-7778-D8E2-B8E745E01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666DF-F53C-1960-9142-3963FE88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220D9-06BB-2903-7124-88AA1034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0AC90-621C-6401-2595-6BA255B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8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F8D0-CF56-1AF1-EB07-50D32D53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6C0C0-094E-D6F0-3497-266DEF561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D857F-6D33-024C-2F55-E40025374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EC5C5-33B6-8C7A-01B5-CEC01407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7C4C8-A098-578E-92A2-67A42363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84335-36D5-9EC4-FE77-975091169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9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ACA19-603B-1F60-9F91-11D31F64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F2CEF-FE12-49C8-F321-01EF28400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B02E8-B885-F2AD-EF9E-A2B5A3D69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F872E-502D-442D-8DAC-29E50019762A}" type="datetimeFigureOut">
              <a:rPr lang="en-CA" smtClean="0"/>
              <a:t>2025-05-08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D22BA-2685-F0A7-F486-933B37CE8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6433B-36BC-293E-FA6D-00CEE94C1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20359B-25EA-4421-BF7D-6999FE49D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7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027D-4F9D-4988-3F9E-15A89F080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813566-ACE0-0775-B243-540E0D3FBEE6}"/>
              </a:ext>
            </a:extLst>
          </p:cNvPr>
          <p:cNvGrpSpPr/>
          <p:nvPr/>
        </p:nvGrpSpPr>
        <p:grpSpPr>
          <a:xfrm>
            <a:off x="0" y="2693776"/>
            <a:ext cx="12192000" cy="1754326"/>
            <a:chOff x="0" y="2693776"/>
            <a:chExt cx="12192000" cy="17543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7DBA75-D5B7-B3F9-C9BF-4FFFF842DDEE}"/>
                </a:ext>
              </a:extLst>
            </p:cNvPr>
            <p:cNvSpPr/>
            <p:nvPr/>
          </p:nvSpPr>
          <p:spPr>
            <a:xfrm>
              <a:off x="0" y="2693776"/>
              <a:ext cx="12192000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DD81ED-3D52-9B24-4A45-34CA07B2BA1E}"/>
                </a:ext>
              </a:extLst>
            </p:cNvPr>
            <p:cNvSpPr txBox="1"/>
            <p:nvPr/>
          </p:nvSpPr>
          <p:spPr>
            <a:xfrm>
              <a:off x="628720" y="3109274"/>
              <a:ext cx="10934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5400" b="1" noProof="0" dirty="0">
                  <a:solidFill>
                    <a:schemeClr val="bg1"/>
                  </a:solidFill>
                </a:rPr>
                <a:t>Trucs et astuces pour la lessive</a:t>
              </a:r>
            </a:p>
          </p:txBody>
        </p:sp>
      </p:grpSp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E1C3B638-07F5-BE34-1139-FA94057E6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5DFE8-DB8F-DEC1-5BDA-F8B5C9B8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CA1C874-17FE-24E9-8540-67BF8E9F8BAC}"/>
              </a:ext>
            </a:extLst>
          </p:cNvPr>
          <p:cNvGrpSpPr/>
          <p:nvPr/>
        </p:nvGrpSpPr>
        <p:grpSpPr>
          <a:xfrm>
            <a:off x="0" y="747189"/>
            <a:ext cx="5042781" cy="2064838"/>
            <a:chOff x="-1" y="752712"/>
            <a:chExt cx="5042781" cy="23990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CC4AE5-D194-26D9-AA99-5351EF71B3E3}"/>
                </a:ext>
              </a:extLst>
            </p:cNvPr>
            <p:cNvSpPr/>
            <p:nvPr/>
          </p:nvSpPr>
          <p:spPr>
            <a:xfrm>
              <a:off x="-1" y="752712"/>
              <a:ext cx="5042781" cy="2399049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42834E-4234-702E-F363-FA74BE4BC625}"/>
                </a:ext>
              </a:extLst>
            </p:cNvPr>
            <p:cNvSpPr txBox="1"/>
            <p:nvPr/>
          </p:nvSpPr>
          <p:spPr>
            <a:xfrm>
              <a:off x="-1" y="936384"/>
              <a:ext cx="46715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b="1" noProof="0" dirty="0">
                  <a:solidFill>
                    <a:schemeClr val="bg1"/>
                  </a:solidFill>
                </a:rPr>
                <a:t>Nettoyer le filtre à charpie avant et après le séchage.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58EC99-1ED1-91E7-5B80-E68923D460F4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74F58ED-818C-C14C-D10D-2B145F95859B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 descr="A person putting clothes in a washing machine&#10;&#10;AI-generated content may be incorrect.">
              <a:extLst>
                <a:ext uri="{FF2B5EF4-FFF2-40B4-BE49-F238E27FC236}">
                  <a16:creationId xmlns:a16="http://schemas.microsoft.com/office/drawing/2014/main" id="{04A9F36A-9B7C-A3B2-F2A2-1BAAE8A49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" t="7226" r="4611" b="4818"/>
            <a:stretch/>
          </p:blipFill>
          <p:spPr>
            <a:xfrm>
              <a:off x="6854538" y="2649054"/>
              <a:ext cx="3534601" cy="3437764"/>
            </a:xfrm>
            <a:prstGeom prst="rect">
              <a:avLst/>
            </a:prstGeom>
          </p:spPr>
        </p:pic>
      </p:grpSp>
      <p:pic>
        <p:nvPicPr>
          <p:cNvPr id="11" name="Picture 10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E91C6BF0-3F14-DAA9-F8D5-1E17C8155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pic>
        <p:nvPicPr>
          <p:cNvPr id="4" name="Picture 3" descr="A blue and green logo&#10;&#10;AI-generated content may be incorrect.">
            <a:extLst>
              <a:ext uri="{FF2B5EF4-FFF2-40B4-BE49-F238E27FC236}">
                <a16:creationId xmlns:a16="http://schemas.microsoft.com/office/drawing/2014/main" id="{286F9EDE-1A8C-62EF-2938-DEC4623AD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B32300-D2CE-8D40-70F8-9A70B0487A28}"/>
              </a:ext>
            </a:extLst>
          </p:cNvPr>
          <p:cNvSpPr/>
          <p:nvPr/>
        </p:nvSpPr>
        <p:spPr>
          <a:xfrm>
            <a:off x="6614807" y="3283720"/>
            <a:ext cx="5577192" cy="2304195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E7B2B-DD2D-B7D6-DD59-C45B8C246CA1}"/>
              </a:ext>
            </a:extLst>
          </p:cNvPr>
          <p:cNvSpPr txBox="1"/>
          <p:nvPr/>
        </p:nvSpPr>
        <p:spPr>
          <a:xfrm>
            <a:off x="6614807" y="3279591"/>
            <a:ext cx="5577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noProof="0" dirty="0">
                <a:solidFill>
                  <a:schemeClr val="bg1"/>
                </a:solidFill>
              </a:rPr>
              <a:t>Ne pas laver de plastiques ou de matériaux en caoutchouc.</a:t>
            </a:r>
          </a:p>
        </p:txBody>
      </p:sp>
      <p:pic>
        <p:nvPicPr>
          <p:cNvPr id="10" name="Picture 9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C6CECFDB-FD05-897D-5F1C-8AAF6FCB3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pic>
        <p:nvPicPr>
          <p:cNvPr id="8" name="Picture 7" descr="A blue square object on a black background&#10;&#10;AI-generated content may be incorrect.">
            <a:extLst>
              <a:ext uri="{FF2B5EF4-FFF2-40B4-BE49-F238E27FC236}">
                <a16:creationId xmlns:a16="http://schemas.microsoft.com/office/drawing/2014/main" id="{DFB952F2-9F52-5E8B-F224-1581EB99F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" y="-1363940"/>
            <a:ext cx="3949430" cy="3949430"/>
          </a:xfrm>
          <a:prstGeom prst="rect">
            <a:avLst/>
          </a:prstGeom>
        </p:spPr>
      </p:pic>
      <p:pic>
        <p:nvPicPr>
          <p:cNvPr id="13" name="Picture 12" descr="A pair of flip flops on a black background&#10;&#10;AI-generated content may be incorrect.">
            <a:extLst>
              <a:ext uri="{FF2B5EF4-FFF2-40B4-BE49-F238E27FC236}">
                <a16:creationId xmlns:a16="http://schemas.microsoft.com/office/drawing/2014/main" id="{BBE60238-6288-DC91-01C5-D71E114F4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7499">
            <a:off x="1220037" y="1665104"/>
            <a:ext cx="1788191" cy="178819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386DCB9-82AB-0FDB-F62E-5EEBA60B6306}"/>
              </a:ext>
            </a:extLst>
          </p:cNvPr>
          <p:cNvGrpSpPr/>
          <p:nvPr/>
        </p:nvGrpSpPr>
        <p:grpSpPr>
          <a:xfrm>
            <a:off x="230242" y="214009"/>
            <a:ext cx="4079525" cy="3214992"/>
            <a:chOff x="230242" y="214009"/>
            <a:chExt cx="4079525" cy="321499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C9C618C-BAB7-F3D9-716F-4214DADE0F80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54F7A9-605C-9FE4-352F-C22B96C5E408}"/>
                </a:ext>
              </a:extLst>
            </p:cNvPr>
            <p:cNvGrpSpPr/>
            <p:nvPr/>
          </p:nvGrpSpPr>
          <p:grpSpPr>
            <a:xfrm>
              <a:off x="827528" y="398833"/>
              <a:ext cx="2938789" cy="2791841"/>
              <a:chOff x="827528" y="398833"/>
              <a:chExt cx="2938789" cy="279184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377D4D-4040-22E1-C822-139DDD8009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3662" y="398833"/>
                <a:ext cx="2721411" cy="279184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8D80F2-CB74-B5A8-30A2-EF795DF122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28" y="408561"/>
                <a:ext cx="2938789" cy="262835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 descr="A blue and green logo&#10;&#10;AI-generated content may be incorrect.">
            <a:extLst>
              <a:ext uri="{FF2B5EF4-FFF2-40B4-BE49-F238E27FC236}">
                <a16:creationId xmlns:a16="http://schemas.microsoft.com/office/drawing/2014/main" id="{15B3CA8D-B04D-3B83-2F79-FBEF28F93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F7B0-8555-EAB7-6793-308CC9352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FE5D1F-5FD2-3602-F1F0-760075CBBE03}"/>
              </a:ext>
            </a:extLst>
          </p:cNvPr>
          <p:cNvSpPr/>
          <p:nvPr/>
        </p:nvSpPr>
        <p:spPr>
          <a:xfrm>
            <a:off x="-1" y="752712"/>
            <a:ext cx="5750302" cy="2308323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A99E5-4622-B172-292A-911BA22BB7F2}"/>
              </a:ext>
            </a:extLst>
          </p:cNvPr>
          <p:cNvSpPr txBox="1"/>
          <p:nvPr/>
        </p:nvSpPr>
        <p:spPr>
          <a:xfrm>
            <a:off x="-2" y="1005596"/>
            <a:ext cx="5750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noProof="0" dirty="0">
                <a:solidFill>
                  <a:schemeClr val="bg1"/>
                </a:solidFill>
              </a:rPr>
              <a:t>Ne pas mettre trop de savon. Une capsule ou un quart de tasse suffisent.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D2F8E1-8779-5BC5-461D-72076AA29B74}"/>
              </a:ext>
            </a:extLst>
          </p:cNvPr>
          <p:cNvGrpSpPr/>
          <p:nvPr/>
        </p:nvGrpSpPr>
        <p:grpSpPr>
          <a:xfrm>
            <a:off x="5919254" y="2423256"/>
            <a:ext cx="5424452" cy="3928906"/>
            <a:chOff x="5919254" y="2423256"/>
            <a:chExt cx="5424452" cy="392890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0C454B-B5EF-C479-11BC-5C1E59C71B95}"/>
                </a:ext>
              </a:extLst>
            </p:cNvPr>
            <p:cNvGrpSpPr/>
            <p:nvPr/>
          </p:nvGrpSpPr>
          <p:grpSpPr>
            <a:xfrm>
              <a:off x="5919254" y="2423256"/>
              <a:ext cx="5424452" cy="3928906"/>
              <a:chOff x="5919254" y="2423256"/>
              <a:chExt cx="5424452" cy="392890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305C796-9415-12CC-21E4-155B45782B00}"/>
                  </a:ext>
                </a:extLst>
              </p:cNvPr>
              <p:cNvSpPr/>
              <p:nvPr/>
            </p:nvSpPr>
            <p:spPr>
              <a:xfrm>
                <a:off x="6591718" y="2423256"/>
                <a:ext cx="4079525" cy="3928906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C369D1D-16F9-E96D-88A8-B31B05B8D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19254" y="2836627"/>
                <a:ext cx="5424452" cy="3102162"/>
              </a:xfrm>
              <a:prstGeom prst="rect">
                <a:avLst/>
              </a:prstGeom>
            </p:spPr>
          </p:pic>
        </p:grpSp>
        <p:pic>
          <p:nvPicPr>
            <p:cNvPr id="15" name="Picture 14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D5273DBA-E3BF-4ADA-F590-6209FED6A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1784" y="4955169"/>
              <a:ext cx="908676" cy="850178"/>
            </a:xfrm>
            <a:prstGeom prst="rect">
              <a:avLst/>
            </a:prstGeom>
          </p:spPr>
        </p:pic>
      </p:grpSp>
      <p:pic>
        <p:nvPicPr>
          <p:cNvPr id="17" name="Picture 16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54392BB9-C7A5-1FFF-EDAA-7B7776B61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pic>
        <p:nvPicPr>
          <p:cNvPr id="5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99D17A3A-E38E-37F3-8722-E2B309616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416FD-F8D3-48D7-68EB-1FED50C0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F0A4C9-5917-F4D4-60BD-1A3E0C30C4D9}"/>
              </a:ext>
            </a:extLst>
          </p:cNvPr>
          <p:cNvSpPr/>
          <p:nvPr/>
        </p:nvSpPr>
        <p:spPr>
          <a:xfrm>
            <a:off x="6614806" y="3293449"/>
            <a:ext cx="5577193" cy="2308324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12CE9-A026-5227-8647-E544D90F17E6}"/>
              </a:ext>
            </a:extLst>
          </p:cNvPr>
          <p:cNvSpPr txBox="1"/>
          <p:nvPr/>
        </p:nvSpPr>
        <p:spPr>
          <a:xfrm>
            <a:off x="6614807" y="3281517"/>
            <a:ext cx="5577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noProof="0" dirty="0">
                <a:solidFill>
                  <a:schemeClr val="bg1"/>
                </a:solidFill>
              </a:rPr>
              <a:t>Préserver la fraîcheur : laisser la porte de la laveuse ouverte après usage.</a:t>
            </a:r>
          </a:p>
        </p:txBody>
      </p:sp>
      <p:pic>
        <p:nvPicPr>
          <p:cNvPr id="10" name="Picture 9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47F9D854-4604-1364-6E34-358406F0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EA74A3C-954C-3AC8-8EA9-FF21B68391C6}"/>
              </a:ext>
            </a:extLst>
          </p:cNvPr>
          <p:cNvGrpSpPr/>
          <p:nvPr/>
        </p:nvGrpSpPr>
        <p:grpSpPr>
          <a:xfrm>
            <a:off x="230242" y="-115912"/>
            <a:ext cx="4079525" cy="3820843"/>
            <a:chOff x="230242" y="-115912"/>
            <a:chExt cx="4079525" cy="382084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B70DF7A-8C27-33E7-BBAD-103A46302CE9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 descr="A white washing machine with a door open&#10;&#10;AI-generated content may be incorrect.">
              <a:extLst>
                <a:ext uri="{FF2B5EF4-FFF2-40B4-BE49-F238E27FC236}">
                  <a16:creationId xmlns:a16="http://schemas.microsoft.com/office/drawing/2014/main" id="{01B8CB0D-9A00-126D-1D3F-34198101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24" y="-115912"/>
              <a:ext cx="3067288" cy="3820843"/>
            </a:xfrm>
            <a:prstGeom prst="rect">
              <a:avLst/>
            </a:prstGeom>
          </p:spPr>
        </p:pic>
      </p:grpSp>
      <p:pic>
        <p:nvPicPr>
          <p:cNvPr id="8" name="Picture 7" descr="A blue and green logo&#10;&#10;AI-generated content may be incorrect.">
            <a:extLst>
              <a:ext uri="{FF2B5EF4-FFF2-40B4-BE49-F238E27FC236}">
                <a16:creationId xmlns:a16="http://schemas.microsoft.com/office/drawing/2014/main" id="{91758A0F-3158-232E-5F47-B7FC00B8B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46E678-3226-56B4-698F-51F47E8DFFDE}"/>
              </a:ext>
            </a:extLst>
          </p:cNvPr>
          <p:cNvGrpSpPr/>
          <p:nvPr/>
        </p:nvGrpSpPr>
        <p:grpSpPr>
          <a:xfrm>
            <a:off x="-1" y="752713"/>
            <a:ext cx="5077838" cy="2399049"/>
            <a:chOff x="-1" y="752713"/>
            <a:chExt cx="5077838" cy="15830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52C9EA-6508-9C01-B18B-D3174C38AF8F}"/>
                </a:ext>
              </a:extLst>
            </p:cNvPr>
            <p:cNvSpPr/>
            <p:nvPr/>
          </p:nvSpPr>
          <p:spPr>
            <a:xfrm>
              <a:off x="-1" y="752713"/>
              <a:ext cx="5077838" cy="1583081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CD18D0-D4DF-C2F1-D75B-7F9202C31945}"/>
                </a:ext>
              </a:extLst>
            </p:cNvPr>
            <p:cNvSpPr txBox="1"/>
            <p:nvPr/>
          </p:nvSpPr>
          <p:spPr>
            <a:xfrm>
              <a:off x="48638" y="775398"/>
              <a:ext cx="4980560" cy="126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b="1" noProof="0" dirty="0">
                  <a:solidFill>
                    <a:schemeClr val="bg1"/>
                  </a:solidFill>
                </a:rPr>
                <a:t>Ne pas laver ou sécher de couettes, d’oreillers ou d’articles volumineux.</a:t>
              </a:r>
            </a:p>
          </p:txBody>
        </p:sp>
      </p:grpSp>
      <p:pic>
        <p:nvPicPr>
          <p:cNvPr id="11" name="Picture 10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645680C6-984C-E869-FFDC-1BC17A39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AB85B3C-C3AD-644E-C473-B8CFCA5E7715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963F83-49E5-10D1-8C3A-E56E11EDB04A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 descr="A green and blue bedding&#10;&#10;AI-generated content may be incorrect.">
              <a:extLst>
                <a:ext uri="{FF2B5EF4-FFF2-40B4-BE49-F238E27FC236}">
                  <a16:creationId xmlns:a16="http://schemas.microsoft.com/office/drawing/2014/main" id="{F457D706-3447-C352-EA51-825D16FD7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674" y="2568903"/>
              <a:ext cx="3637612" cy="3637612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B682729-FECD-C292-680F-427380E6D0F2}"/>
                </a:ext>
              </a:extLst>
            </p:cNvPr>
            <p:cNvGrpSpPr/>
            <p:nvPr/>
          </p:nvGrpSpPr>
          <p:grpSpPr>
            <a:xfrm>
              <a:off x="6987379" y="2825818"/>
              <a:ext cx="3288201" cy="3123781"/>
              <a:chOff x="827528" y="398833"/>
              <a:chExt cx="2938789" cy="279184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9B8859A-3EF8-D83E-2E78-0B7EF1D1AB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3662" y="398833"/>
                <a:ext cx="2721411" cy="279184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2FC1099-3703-60EB-74F0-183A798C7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28" y="408561"/>
                <a:ext cx="2938789" cy="262835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B2A82965-734A-6CC5-23EC-B1B6548AA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5A9F5-4CC3-F12D-00D0-B8FD206AE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5CE6F9-BC3E-A275-E4A1-6DF6294F0075}"/>
              </a:ext>
            </a:extLst>
          </p:cNvPr>
          <p:cNvGrpSpPr/>
          <p:nvPr/>
        </p:nvGrpSpPr>
        <p:grpSpPr>
          <a:xfrm>
            <a:off x="0" y="2693776"/>
            <a:ext cx="12192000" cy="1754326"/>
            <a:chOff x="0" y="2693776"/>
            <a:chExt cx="12192000" cy="17543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8A9F4A-83B7-3EDE-C07E-8BD8B071D2E8}"/>
                </a:ext>
              </a:extLst>
            </p:cNvPr>
            <p:cNvSpPr/>
            <p:nvPr/>
          </p:nvSpPr>
          <p:spPr>
            <a:xfrm>
              <a:off x="0" y="2693776"/>
              <a:ext cx="12192000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43AA0F-8B47-DE49-DB68-681CE168EAFE}"/>
                </a:ext>
              </a:extLst>
            </p:cNvPr>
            <p:cNvSpPr txBox="1"/>
            <p:nvPr/>
          </p:nvSpPr>
          <p:spPr>
            <a:xfrm>
              <a:off x="628720" y="3109274"/>
              <a:ext cx="10934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5400" b="1" noProof="0" dirty="0">
                  <a:solidFill>
                    <a:schemeClr val="bg1"/>
                  </a:solidFill>
                </a:rPr>
                <a:t>Conseils pour éliminer les taches</a:t>
              </a:r>
            </a:p>
          </p:txBody>
        </p:sp>
      </p:grpSp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11684A3C-260D-2959-D967-C69F5B74F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3627B-E377-0B3A-75EA-C778EA4D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F4791D15-4738-FD61-34FC-45BA259B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BF5538-32FC-F400-BA53-0AF3160FA76C}"/>
              </a:ext>
            </a:extLst>
          </p:cNvPr>
          <p:cNvSpPr/>
          <p:nvPr/>
        </p:nvSpPr>
        <p:spPr>
          <a:xfrm>
            <a:off x="-1" y="752713"/>
            <a:ext cx="5077838" cy="1754326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73944-37F8-46D3-69BD-5D18941C1CFB}"/>
              </a:ext>
            </a:extLst>
          </p:cNvPr>
          <p:cNvSpPr txBox="1"/>
          <p:nvPr/>
        </p:nvSpPr>
        <p:spPr>
          <a:xfrm>
            <a:off x="-2" y="1028907"/>
            <a:ext cx="5077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noProof="0" dirty="0">
                <a:solidFill>
                  <a:schemeClr val="bg1"/>
                </a:solidFill>
              </a:rPr>
              <a:t>Détacher les tissus blancs avec du citron.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42B82E-FEB3-F76A-C123-5D7568E64563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BC3B029-0259-CA95-19F6-482363E7C7BD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6" name="Picture 25" descr="A lemon and a lemon cut in half&#10;&#10;AI-generated content may be incorrect.">
              <a:extLst>
                <a:ext uri="{FF2B5EF4-FFF2-40B4-BE49-F238E27FC236}">
                  <a16:creationId xmlns:a16="http://schemas.microsoft.com/office/drawing/2014/main" id="{C88CEF8D-50FC-7FBA-1DAE-B59030717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811" y="2996890"/>
              <a:ext cx="2588531" cy="2668865"/>
            </a:xfrm>
            <a:prstGeom prst="rect">
              <a:avLst/>
            </a:prstGeom>
          </p:spPr>
        </p:pic>
      </p:grpSp>
      <p:pic>
        <p:nvPicPr>
          <p:cNvPr id="4" name="Picture 3" descr="A blue and green logo&#10;&#10;AI-generated content may be incorrect.">
            <a:extLst>
              <a:ext uri="{FF2B5EF4-FFF2-40B4-BE49-F238E27FC236}">
                <a16:creationId xmlns:a16="http://schemas.microsoft.com/office/drawing/2014/main" id="{E30EEFDC-B097-61B0-969B-60EBB4F07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9F1F-9C1D-AD48-3ACD-959227996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FC9844-E61E-ED8D-F50E-8BBC84A823E6}"/>
              </a:ext>
            </a:extLst>
          </p:cNvPr>
          <p:cNvSpPr/>
          <p:nvPr/>
        </p:nvSpPr>
        <p:spPr>
          <a:xfrm>
            <a:off x="6614807" y="3283720"/>
            <a:ext cx="5577192" cy="2527145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B60FD-C886-C6A9-240C-21B64B815C5D}"/>
              </a:ext>
            </a:extLst>
          </p:cNvPr>
          <p:cNvSpPr txBox="1"/>
          <p:nvPr/>
        </p:nvSpPr>
        <p:spPr>
          <a:xfrm>
            <a:off x="6614808" y="3390099"/>
            <a:ext cx="5577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noProof="0" dirty="0">
                <a:solidFill>
                  <a:schemeClr val="bg1"/>
                </a:solidFill>
              </a:rPr>
              <a:t>Les taches de sang ou d’autres fluides corporels peuvent disparaître avec du peroxyde.</a:t>
            </a:r>
          </a:p>
        </p:txBody>
      </p:sp>
      <p:pic>
        <p:nvPicPr>
          <p:cNvPr id="4" name="Picture 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32CA31C5-552B-124F-EADD-77E767967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C6396D0-D868-C8A1-74DC-081ADC760200}"/>
              </a:ext>
            </a:extLst>
          </p:cNvPr>
          <p:cNvGrpSpPr/>
          <p:nvPr/>
        </p:nvGrpSpPr>
        <p:grpSpPr>
          <a:xfrm>
            <a:off x="230242" y="214009"/>
            <a:ext cx="4079525" cy="3214992"/>
            <a:chOff x="230242" y="214009"/>
            <a:chExt cx="4079525" cy="32149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F617EF-7F88-4F4D-70B0-5EE9A9C5D086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A bottle of hydrogen peroxide solution&#10;&#10;AI-generated content may be incorrect.">
              <a:extLst>
                <a:ext uri="{FF2B5EF4-FFF2-40B4-BE49-F238E27FC236}">
                  <a16:creationId xmlns:a16="http://schemas.microsoft.com/office/drawing/2014/main" id="{824A9276-8E88-FC87-E907-80CE6901D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118" y="382384"/>
              <a:ext cx="1467903" cy="2878241"/>
            </a:xfrm>
            <a:prstGeom prst="rect">
              <a:avLst/>
            </a:prstGeom>
          </p:spPr>
        </p:pic>
      </p:grpSp>
      <p:pic>
        <p:nvPicPr>
          <p:cNvPr id="8" name="Picture 7" descr="A blue and green logo&#10;&#10;AI-generated content may be incorrect.">
            <a:extLst>
              <a:ext uri="{FF2B5EF4-FFF2-40B4-BE49-F238E27FC236}">
                <a16:creationId xmlns:a16="http://schemas.microsoft.com/office/drawing/2014/main" id="{1201D61A-4C69-AE00-F1DD-36CF4E4D2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4D995-9028-2ECD-36EE-E71724977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08A1996A-19C2-EDDA-A74E-F980A24C0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3EA12F-C715-2D76-97F5-DFA9C6DBC77A}"/>
              </a:ext>
            </a:extLst>
          </p:cNvPr>
          <p:cNvSpPr/>
          <p:nvPr/>
        </p:nvSpPr>
        <p:spPr>
          <a:xfrm>
            <a:off x="81482" y="752713"/>
            <a:ext cx="4996355" cy="2007311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D9907-0EDA-C71F-A9E5-FDFB0B87E5AF}"/>
              </a:ext>
            </a:extLst>
          </p:cNvPr>
          <p:cNvSpPr txBox="1"/>
          <p:nvPr/>
        </p:nvSpPr>
        <p:spPr>
          <a:xfrm>
            <a:off x="81482" y="884572"/>
            <a:ext cx="4996356" cy="200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noProof="0" dirty="0">
                <a:solidFill>
                  <a:schemeClr val="bg1"/>
                </a:solidFill>
              </a:rPr>
              <a:t>Éliminer les taches de maquillage avec de la crème à raser.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9F2523-1351-04AB-995E-661390CD33FF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8D31E16-1643-A793-9F23-003BBE2A8EC0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" name="Picture 2" descr="A cartoon of a spray can&#10;&#10;AI-generated content may be incorrect.">
              <a:extLst>
                <a:ext uri="{FF2B5EF4-FFF2-40B4-BE49-F238E27FC236}">
                  <a16:creationId xmlns:a16="http://schemas.microsoft.com/office/drawing/2014/main" id="{761AE3B8-2069-7D8A-D9D2-D00A9684E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4" b="2523"/>
            <a:stretch/>
          </p:blipFill>
          <p:spPr>
            <a:xfrm>
              <a:off x="7140101" y="2891883"/>
              <a:ext cx="2609687" cy="2991652"/>
            </a:xfrm>
            <a:prstGeom prst="rect">
              <a:avLst/>
            </a:prstGeom>
          </p:spPr>
        </p:pic>
      </p:grpSp>
      <p:pic>
        <p:nvPicPr>
          <p:cNvPr id="6" name="Picture 5" descr="A blue and green logo&#10;&#10;AI-generated content may be incorrect.">
            <a:extLst>
              <a:ext uri="{FF2B5EF4-FFF2-40B4-BE49-F238E27FC236}">
                <a16:creationId xmlns:a16="http://schemas.microsoft.com/office/drawing/2014/main" id="{61FA2B01-2214-8CDA-EDDF-619C3238B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CCED0-89BD-B824-F7D8-D30D0DA8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668D5-CD19-9A31-DF74-8F6AD69B08F2}"/>
              </a:ext>
            </a:extLst>
          </p:cNvPr>
          <p:cNvSpPr/>
          <p:nvPr/>
        </p:nvSpPr>
        <p:spPr>
          <a:xfrm>
            <a:off x="6614807" y="3283721"/>
            <a:ext cx="5577192" cy="2065027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D5ECF-8973-B908-6DC3-D36F71A63EEB}"/>
              </a:ext>
            </a:extLst>
          </p:cNvPr>
          <p:cNvSpPr txBox="1"/>
          <p:nvPr/>
        </p:nvSpPr>
        <p:spPr>
          <a:xfrm>
            <a:off x="6614808" y="3426106"/>
            <a:ext cx="5577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i="0" noProof="0" dirty="0">
                <a:solidFill>
                  <a:schemeClr val="bg1"/>
                </a:solidFill>
                <a:effectLst/>
              </a:rPr>
              <a:t>Le vinaigre blanc distillé élimine la moisissure et diverses taches.</a:t>
            </a:r>
            <a:endParaRPr lang="fr-CA" sz="3600" b="1" noProof="0" dirty="0">
              <a:solidFill>
                <a:schemeClr val="bg1"/>
              </a:solidFill>
            </a:endParaRPr>
          </a:p>
        </p:txBody>
      </p:sp>
      <p:pic>
        <p:nvPicPr>
          <p:cNvPr id="4" name="Picture 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AE593C8F-17D1-AB3A-7F39-8DD1E4CE6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09B46F-5A45-42B8-7721-56D7196B0153}"/>
              </a:ext>
            </a:extLst>
          </p:cNvPr>
          <p:cNvGrpSpPr/>
          <p:nvPr/>
        </p:nvGrpSpPr>
        <p:grpSpPr>
          <a:xfrm>
            <a:off x="230242" y="82905"/>
            <a:ext cx="4079525" cy="3477199"/>
            <a:chOff x="230242" y="82905"/>
            <a:chExt cx="4079525" cy="34771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8F4D52-5C33-529B-6DB6-18557710B4FF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 descr="A bottle of vinegar on a black background&#10;&#10;AI-generated content may be incorrect.">
              <a:extLst>
                <a:ext uri="{FF2B5EF4-FFF2-40B4-BE49-F238E27FC236}">
                  <a16:creationId xmlns:a16="http://schemas.microsoft.com/office/drawing/2014/main" id="{C63845C2-AFFF-3422-BE4D-411F739B9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95" y="82905"/>
              <a:ext cx="3477199" cy="3477199"/>
            </a:xfrm>
            <a:prstGeom prst="rect">
              <a:avLst/>
            </a:prstGeom>
          </p:spPr>
        </p:pic>
      </p:grpSp>
      <p:pic>
        <p:nvPicPr>
          <p:cNvPr id="5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4C2C5382-BB7C-5C10-1EFA-CDCE54C7B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6E4A2-B031-A18A-D2CA-F1B176482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logo&#10;&#10;AI-generated content may be incorrect.">
            <a:extLst>
              <a:ext uri="{FF2B5EF4-FFF2-40B4-BE49-F238E27FC236}">
                <a16:creationId xmlns:a16="http://schemas.microsoft.com/office/drawing/2014/main" id="{8C867629-728D-CEA0-8B5E-F2DB39E3B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  <p:pic>
        <p:nvPicPr>
          <p:cNvPr id="24" name="Picture 2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1393DEDA-0A84-C40B-9371-084F885A7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6096EB-1181-F355-2FA9-42AC708A06C0}"/>
              </a:ext>
            </a:extLst>
          </p:cNvPr>
          <p:cNvSpPr/>
          <p:nvPr/>
        </p:nvSpPr>
        <p:spPr>
          <a:xfrm>
            <a:off x="-1" y="752712"/>
            <a:ext cx="5421818" cy="2399049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2ED91-CC7C-0095-8C57-9D2E8E5051D2}"/>
              </a:ext>
            </a:extLst>
          </p:cNvPr>
          <p:cNvSpPr txBox="1"/>
          <p:nvPr/>
        </p:nvSpPr>
        <p:spPr>
          <a:xfrm>
            <a:off x="175098" y="818820"/>
            <a:ext cx="5101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noProof="0" dirty="0">
                <a:solidFill>
                  <a:schemeClr val="bg1"/>
                </a:solidFill>
              </a:rPr>
              <a:t>Vérifier qu’il ne reste pas d’objets dans les vêtements avant de les laver.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119B1-2088-DEF6-0A10-4D14ADAE1DE7}"/>
              </a:ext>
            </a:extLst>
          </p:cNvPr>
          <p:cNvGrpSpPr/>
          <p:nvPr/>
        </p:nvGrpSpPr>
        <p:grpSpPr>
          <a:xfrm>
            <a:off x="6298163" y="2134579"/>
            <a:ext cx="4373080" cy="4306450"/>
            <a:chOff x="6298163" y="2134579"/>
            <a:chExt cx="4373080" cy="430645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0C54E53-1859-1AFC-15D5-A326EFA25C5C}"/>
                </a:ext>
              </a:extLst>
            </p:cNvPr>
            <p:cNvGrpSpPr/>
            <p:nvPr/>
          </p:nvGrpSpPr>
          <p:grpSpPr>
            <a:xfrm>
              <a:off x="6591718" y="2223446"/>
              <a:ext cx="4079525" cy="4217583"/>
              <a:chOff x="6591718" y="2223446"/>
              <a:chExt cx="4079525" cy="4217583"/>
            </a:xfrm>
          </p:grpSpPr>
          <p:pic>
            <p:nvPicPr>
              <p:cNvPr id="11" name="Picture 2" descr="Money Dollar Icon Coin Clipart, Money Clipart, Coin Clipart, Dollar Clipart  PNG Transparent Clipart Image and PSD File for Free Download">
                <a:extLst>
                  <a:ext uri="{FF2B5EF4-FFF2-40B4-BE49-F238E27FC236}">
                    <a16:creationId xmlns:a16="http://schemas.microsoft.com/office/drawing/2014/main" id="{E4CD97B8-4426-CC43-990F-9D1DBE0128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6573" y="4879252"/>
                <a:ext cx="1561777" cy="1561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Free icon &quot;Crayon icon&quot;">
                <a:extLst>
                  <a:ext uri="{FF2B5EF4-FFF2-40B4-BE49-F238E27FC236}">
                    <a16:creationId xmlns:a16="http://schemas.microsoft.com/office/drawing/2014/main" id="{5B1630BE-6B84-0869-97DA-541191B367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3060" y="4592860"/>
                <a:ext cx="710361" cy="710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frame golden ring cartoon vector illustration 32520502 Vector Art at  Vecteezy">
                <a:extLst>
                  <a:ext uri="{FF2B5EF4-FFF2-40B4-BE49-F238E27FC236}">
                    <a16:creationId xmlns:a16="http://schemas.microsoft.com/office/drawing/2014/main" id="{E19C8137-7D09-1045-A929-B880F8E73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5291" y="5347503"/>
                <a:ext cx="747352" cy="747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Premium Vector | Cartoon Candy Illustration Isolated In White sweet candy  cartoon images">
                <a:extLst>
                  <a:ext uri="{FF2B5EF4-FFF2-40B4-BE49-F238E27FC236}">
                    <a16:creationId xmlns:a16="http://schemas.microsoft.com/office/drawing/2014/main" id="{86C8228E-5024-BA23-0BA0-FD44C354CC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55733" y="2958968"/>
                <a:ext cx="1169901" cy="1169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840FC35-97C7-D469-EE2E-AF08C72586CC}"/>
                  </a:ext>
                </a:extLst>
              </p:cNvPr>
              <p:cNvSpPr/>
              <p:nvPr/>
            </p:nvSpPr>
            <p:spPr>
              <a:xfrm>
                <a:off x="6591718" y="2223446"/>
                <a:ext cx="4079525" cy="4128716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77ED91-A9BA-D727-3918-5BBD4D4CB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163" y="2134579"/>
              <a:ext cx="3351125" cy="335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67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F39B3-7968-C77A-F9BB-A7D0EB60A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A9B383BA-162C-E664-02F6-7C813414F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028F8-415B-404A-1294-373AC6232E88}"/>
              </a:ext>
            </a:extLst>
          </p:cNvPr>
          <p:cNvSpPr/>
          <p:nvPr/>
        </p:nvSpPr>
        <p:spPr>
          <a:xfrm>
            <a:off x="81481" y="580103"/>
            <a:ext cx="4996356" cy="2848897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1A51B-79BC-F4EC-9AD6-3FFEDB725AB7}"/>
              </a:ext>
            </a:extLst>
          </p:cNvPr>
          <p:cNvSpPr txBox="1"/>
          <p:nvPr/>
        </p:nvSpPr>
        <p:spPr>
          <a:xfrm>
            <a:off x="0" y="557393"/>
            <a:ext cx="5077837" cy="314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i="0" noProof="0" dirty="0">
                <a:solidFill>
                  <a:schemeClr val="bg1"/>
                </a:solidFill>
                <a:effectLst/>
              </a:rPr>
              <a:t>Le savon à vaisselle fonctionne très bien pour prétraiter les taches d’huile ou de graisse sur le linge.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2039EE-7025-B74F-F599-2FC5AC4121CB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EAFED8-89C3-1415-8BA7-05EE8B3DDE06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 descr="A bottle of dishwashing liquid&#10;&#10;AI-generated content may be incorrect.">
              <a:extLst>
                <a:ext uri="{FF2B5EF4-FFF2-40B4-BE49-F238E27FC236}">
                  <a16:creationId xmlns:a16="http://schemas.microsoft.com/office/drawing/2014/main" id="{FCFCDEAD-25BC-6B09-F60F-E5A6EC254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534" y="2684206"/>
              <a:ext cx="3291349" cy="3291349"/>
            </a:xfrm>
            <a:prstGeom prst="rect">
              <a:avLst/>
            </a:prstGeom>
          </p:spPr>
        </p:pic>
      </p:grpSp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8611B258-A392-9C5C-1952-42EF1E3A9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666B-3A43-E3FA-16B7-E0CAE1D2A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735746A-B121-FB65-6C81-9AA14D62FB89}"/>
              </a:ext>
            </a:extLst>
          </p:cNvPr>
          <p:cNvGrpSpPr/>
          <p:nvPr/>
        </p:nvGrpSpPr>
        <p:grpSpPr>
          <a:xfrm>
            <a:off x="6614807" y="3278620"/>
            <a:ext cx="5577193" cy="2896114"/>
            <a:chOff x="6614807" y="3278620"/>
            <a:chExt cx="5577193" cy="23159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3B46C3-F645-034D-34D3-596C992C9015}"/>
                </a:ext>
              </a:extLst>
            </p:cNvPr>
            <p:cNvSpPr/>
            <p:nvPr/>
          </p:nvSpPr>
          <p:spPr>
            <a:xfrm>
              <a:off x="6614807" y="3283721"/>
              <a:ext cx="5577192" cy="2310834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5EBA60-8C5D-54BD-D598-FF602358F160}"/>
                </a:ext>
              </a:extLst>
            </p:cNvPr>
            <p:cNvSpPr txBox="1"/>
            <p:nvPr/>
          </p:nvSpPr>
          <p:spPr>
            <a:xfrm>
              <a:off x="6614808" y="3278620"/>
              <a:ext cx="5577192" cy="2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b="1" i="0" noProof="0" dirty="0">
                  <a:solidFill>
                    <a:schemeClr val="bg1"/>
                  </a:solidFill>
                  <a:effectLst/>
                </a:rPr>
                <a:t>Pour éliminer les taches de vin rouge, verser une bonne dose de sel sur la tache pour absorber le liquide.</a:t>
              </a:r>
              <a:endParaRPr lang="fr-CA" sz="3600" b="1" noProof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A8AA1E27-D4D9-2B1E-C43D-BAEAD3FA8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9ECCE-CAA6-9C82-0100-312AA17E0FBB}"/>
              </a:ext>
            </a:extLst>
          </p:cNvPr>
          <p:cNvGrpSpPr/>
          <p:nvPr/>
        </p:nvGrpSpPr>
        <p:grpSpPr>
          <a:xfrm>
            <a:off x="230242" y="-61139"/>
            <a:ext cx="4079525" cy="3765287"/>
            <a:chOff x="230242" y="-61139"/>
            <a:chExt cx="4079525" cy="376528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2316D2D-2E64-858D-8312-A7DA887051B3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15" descr="A salt shaker with a black background&#10;&#10;AI-generated content may be incorrect.">
              <a:extLst>
                <a:ext uri="{FF2B5EF4-FFF2-40B4-BE49-F238E27FC236}">
                  <a16:creationId xmlns:a16="http://schemas.microsoft.com/office/drawing/2014/main" id="{52C6CF7B-FF00-7F27-CFB6-9BDC2E834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60" y="-61139"/>
              <a:ext cx="3765287" cy="3765287"/>
            </a:xfrm>
            <a:prstGeom prst="rect">
              <a:avLst/>
            </a:prstGeom>
          </p:spPr>
        </p:pic>
      </p:grpSp>
      <p:pic>
        <p:nvPicPr>
          <p:cNvPr id="5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1D7B62C2-7CC4-D0A5-49A6-0543D5FB4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F423C-0A40-3B66-14DF-4D0BB403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FCC30FAB-2E04-FDA3-6F6B-2022B93F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2A9CE-E4F9-9095-C471-322ACDDF5F7E}"/>
              </a:ext>
            </a:extLst>
          </p:cNvPr>
          <p:cNvSpPr/>
          <p:nvPr/>
        </p:nvSpPr>
        <p:spPr>
          <a:xfrm>
            <a:off x="-1" y="752713"/>
            <a:ext cx="5077838" cy="2521430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DC91F-46E9-FC20-E16A-66A890933B16}"/>
              </a:ext>
            </a:extLst>
          </p:cNvPr>
          <p:cNvSpPr txBox="1"/>
          <p:nvPr/>
        </p:nvSpPr>
        <p:spPr>
          <a:xfrm>
            <a:off x="-1" y="843052"/>
            <a:ext cx="5033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noProof="0" dirty="0">
                <a:solidFill>
                  <a:schemeClr val="bg1"/>
                </a:solidFill>
              </a:rPr>
              <a:t>Les taches de rouge à lèvre peuvent disparaître avec de l’alcool isopropylique.</a:t>
            </a:r>
            <a:endParaRPr lang="fr-CA" sz="3600" b="1" i="0" noProof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E56C7C-8C94-1B35-A5C7-F3B326AB95F9}"/>
              </a:ext>
            </a:extLst>
          </p:cNvPr>
          <p:cNvGrpSpPr/>
          <p:nvPr/>
        </p:nvGrpSpPr>
        <p:grpSpPr>
          <a:xfrm>
            <a:off x="6591718" y="2423256"/>
            <a:ext cx="4079525" cy="3928906"/>
            <a:chOff x="6591718" y="2423256"/>
            <a:chExt cx="4079525" cy="39289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A4EA4A5-8F2B-72BE-E115-E4DD198D00C3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" name="Picture 3" descr="A bottle of alcohol with a cap&#10;&#10;AI-generated content may be incorrect.">
              <a:extLst>
                <a:ext uri="{FF2B5EF4-FFF2-40B4-BE49-F238E27FC236}">
                  <a16:creationId xmlns:a16="http://schemas.microsoft.com/office/drawing/2014/main" id="{198DB968-4D56-8414-977B-079B6797F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910" y="2585885"/>
              <a:ext cx="3586316" cy="3586316"/>
            </a:xfrm>
            <a:prstGeom prst="rect">
              <a:avLst/>
            </a:prstGeom>
          </p:spPr>
        </p:pic>
      </p:grpSp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973F4648-AC60-1E18-2760-86295D55D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85779-1373-F089-5D3A-1764D3B4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1F3A1027-7F4A-F893-3B2B-AD66F4008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D36B9C4-6C0E-4951-A9D9-D72DD58F32B5}"/>
              </a:ext>
            </a:extLst>
          </p:cNvPr>
          <p:cNvGrpSpPr/>
          <p:nvPr/>
        </p:nvGrpSpPr>
        <p:grpSpPr>
          <a:xfrm>
            <a:off x="6614807" y="3252227"/>
            <a:ext cx="5577192" cy="2723060"/>
            <a:chOff x="6614807" y="3252227"/>
            <a:chExt cx="5577192" cy="27230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4D914F-085F-9D75-AB7C-B352125380F4}"/>
                </a:ext>
              </a:extLst>
            </p:cNvPr>
            <p:cNvSpPr/>
            <p:nvPr/>
          </p:nvSpPr>
          <p:spPr>
            <a:xfrm>
              <a:off x="6614807" y="3252227"/>
              <a:ext cx="5577192" cy="2723060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D53BE4-680E-721E-CFDE-0CD85F4FCB85}"/>
                </a:ext>
              </a:extLst>
            </p:cNvPr>
            <p:cNvSpPr txBox="1"/>
            <p:nvPr/>
          </p:nvSpPr>
          <p:spPr>
            <a:xfrm>
              <a:off x="6614807" y="3529226"/>
              <a:ext cx="489368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b="1" noProof="0" dirty="0">
                  <a:solidFill>
                    <a:schemeClr val="bg1"/>
                  </a:solidFill>
                </a:rPr>
                <a:t>N’utiliser qu’un quart de tasse de savon liquide ou une capsule.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EB8B1E-5C3F-20CA-58C5-EADEFA7AEE95}"/>
              </a:ext>
            </a:extLst>
          </p:cNvPr>
          <p:cNvGrpSpPr/>
          <p:nvPr/>
        </p:nvGrpSpPr>
        <p:grpSpPr>
          <a:xfrm>
            <a:off x="155644" y="214009"/>
            <a:ext cx="4529671" cy="3214992"/>
            <a:chOff x="155644" y="214009"/>
            <a:chExt cx="4529671" cy="3214992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E07E080-592B-59A4-26C8-0789141DC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" r="21"/>
            <a:stretch/>
          </p:blipFill>
          <p:spPr bwMode="auto">
            <a:xfrm>
              <a:off x="155644" y="641805"/>
              <a:ext cx="2813804" cy="250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0F9FB64B-5FCA-4AA2-54AA-DBF7B4239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077" y="962245"/>
              <a:ext cx="2069238" cy="19360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66BA699-AF93-B409-DA6B-CBD10CFE5A6A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" name="Picture 1" descr="A blue and green logo&#10;&#10;AI-generated content may be incorrect.">
            <a:extLst>
              <a:ext uri="{FF2B5EF4-FFF2-40B4-BE49-F238E27FC236}">
                <a16:creationId xmlns:a16="http://schemas.microsoft.com/office/drawing/2014/main" id="{63CB9CCA-8F1B-8DF3-4353-6A88DD569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6444E-0702-C1A6-96B3-EEE3F713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9593E914-BFA9-5775-28C8-9A1AF3FDD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0D8069-4467-9C65-7B60-3069CC3EBB13}"/>
              </a:ext>
            </a:extLst>
          </p:cNvPr>
          <p:cNvGrpSpPr/>
          <p:nvPr/>
        </p:nvGrpSpPr>
        <p:grpSpPr>
          <a:xfrm>
            <a:off x="-1" y="703553"/>
            <a:ext cx="5077838" cy="2308324"/>
            <a:chOff x="-1" y="703553"/>
            <a:chExt cx="5077838" cy="23083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F68EE-0FC2-0F28-1160-C155CF34527A}"/>
                </a:ext>
              </a:extLst>
            </p:cNvPr>
            <p:cNvSpPr/>
            <p:nvPr/>
          </p:nvSpPr>
          <p:spPr>
            <a:xfrm>
              <a:off x="-1" y="752712"/>
              <a:ext cx="5077838" cy="2180611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AC6F23-3D18-97BA-8B37-2535813B6EEE}"/>
                </a:ext>
              </a:extLst>
            </p:cNvPr>
            <p:cNvSpPr txBox="1"/>
            <p:nvPr/>
          </p:nvSpPr>
          <p:spPr>
            <a:xfrm>
              <a:off x="175098" y="703553"/>
              <a:ext cx="46887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b="1" noProof="0" dirty="0">
                  <a:solidFill>
                    <a:schemeClr val="bg1"/>
                  </a:solidFill>
                </a:rPr>
                <a:t>Les capsules doivent être mises dans la cuve avant les vêtements.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35A574-B8FD-0C59-29B0-E6E5619D9E5A}"/>
              </a:ext>
            </a:extLst>
          </p:cNvPr>
          <p:cNvGrpSpPr/>
          <p:nvPr/>
        </p:nvGrpSpPr>
        <p:grpSpPr>
          <a:xfrm>
            <a:off x="5810865" y="2051246"/>
            <a:ext cx="5288232" cy="4300916"/>
            <a:chOff x="5810865" y="2051246"/>
            <a:chExt cx="5288232" cy="4300916"/>
          </a:xfrm>
        </p:grpSpPr>
        <p:pic>
          <p:nvPicPr>
            <p:cNvPr id="4" name="Picture 3" descr="A washing machine with a magnifying glass&#10;&#10;AI-generated content may be incorrect.">
              <a:extLst>
                <a:ext uri="{FF2B5EF4-FFF2-40B4-BE49-F238E27FC236}">
                  <a16:creationId xmlns:a16="http://schemas.microsoft.com/office/drawing/2014/main" id="{D512DD4A-1C8E-1C37-984A-92F2D8FAC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865" y="2051246"/>
              <a:ext cx="5288232" cy="3969092"/>
            </a:xfrm>
            <a:prstGeom prst="rect">
              <a:avLst/>
            </a:prstGeom>
          </p:spPr>
        </p:pic>
        <p:pic>
          <p:nvPicPr>
            <p:cNvPr id="7" name="Picture 6" descr="A cartoon of a hand&#10;&#10;AI-generated content may be incorrect.">
              <a:extLst>
                <a:ext uri="{FF2B5EF4-FFF2-40B4-BE49-F238E27FC236}">
                  <a16:creationId xmlns:a16="http://schemas.microsoft.com/office/drawing/2014/main" id="{317BB893-73B5-217C-F6C3-5B824B9F5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718" y="4488067"/>
              <a:ext cx="2413646" cy="1353338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8D9655C-5840-DE57-C114-96C7889AE505}"/>
                </a:ext>
              </a:extLst>
            </p:cNvPr>
            <p:cNvSpPr/>
            <p:nvPr/>
          </p:nvSpPr>
          <p:spPr>
            <a:xfrm>
              <a:off x="6591718" y="2223446"/>
              <a:ext cx="4079525" cy="412871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56DBF1E8-B30E-2913-C73C-AC4B822B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415" y="4975122"/>
              <a:ext cx="480140" cy="449230"/>
            </a:xfrm>
            <a:prstGeom prst="rect">
              <a:avLst/>
            </a:prstGeom>
          </p:spPr>
        </p:pic>
      </p:grpSp>
      <p:pic>
        <p:nvPicPr>
          <p:cNvPr id="5" name="Picture 4" descr="A blue and green logo&#10;&#10;AI-generated content may be incorrect.">
            <a:extLst>
              <a:ext uri="{FF2B5EF4-FFF2-40B4-BE49-F238E27FC236}">
                <a16:creationId xmlns:a16="http://schemas.microsoft.com/office/drawing/2014/main" id="{6E634AC8-B291-9741-2D33-F1A0F7F2B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B7FE-39B7-5CD9-A8EB-E45A41D8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64F86917-FEE8-A4B7-4518-40EF53B81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DE161E-D986-32B1-27C6-24BCB918CF2E}"/>
              </a:ext>
            </a:extLst>
          </p:cNvPr>
          <p:cNvGrpSpPr/>
          <p:nvPr/>
        </p:nvGrpSpPr>
        <p:grpSpPr>
          <a:xfrm>
            <a:off x="6614807" y="3252227"/>
            <a:ext cx="5577192" cy="1754326"/>
            <a:chOff x="6614807" y="3252227"/>
            <a:chExt cx="5577192" cy="17543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BB8FFA-C776-9D61-49C8-D9182E47B292}"/>
                </a:ext>
              </a:extLst>
            </p:cNvPr>
            <p:cNvSpPr/>
            <p:nvPr/>
          </p:nvSpPr>
          <p:spPr>
            <a:xfrm>
              <a:off x="6614807" y="3252227"/>
              <a:ext cx="5577192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2DBCA4A-C587-F3D3-CD60-CCDB864A214E}"/>
                </a:ext>
              </a:extLst>
            </p:cNvPr>
            <p:cNvSpPr txBox="1"/>
            <p:nvPr/>
          </p:nvSpPr>
          <p:spPr>
            <a:xfrm>
              <a:off x="6614807" y="3529226"/>
              <a:ext cx="5577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b="1" noProof="0" dirty="0">
                  <a:solidFill>
                    <a:schemeClr val="bg1"/>
                  </a:solidFill>
                </a:rPr>
                <a:t>Ne pas ajouter d’eau dans la machine.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AEE5D3-EA48-AB18-1B2C-CB63A83B880A}"/>
              </a:ext>
            </a:extLst>
          </p:cNvPr>
          <p:cNvGrpSpPr/>
          <p:nvPr/>
        </p:nvGrpSpPr>
        <p:grpSpPr>
          <a:xfrm>
            <a:off x="788706" y="366188"/>
            <a:ext cx="3330762" cy="3109495"/>
            <a:chOff x="788706" y="366188"/>
            <a:chExt cx="3330762" cy="310949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A9B0C2-2D71-B943-210A-CBB37C9AF776}"/>
                </a:ext>
              </a:extLst>
            </p:cNvPr>
            <p:cNvGrpSpPr/>
            <p:nvPr/>
          </p:nvGrpSpPr>
          <p:grpSpPr>
            <a:xfrm>
              <a:off x="788706" y="366188"/>
              <a:ext cx="3330762" cy="3109495"/>
              <a:chOff x="788706" y="366188"/>
              <a:chExt cx="3330762" cy="3109495"/>
            </a:xfrm>
          </p:grpSpPr>
          <p:pic>
            <p:nvPicPr>
              <p:cNvPr id="5" name="Picture 4" descr="A blue bucket with a yellow handle&#10;&#10;AI-generated content may be incorrect.">
                <a:extLst>
                  <a:ext uri="{FF2B5EF4-FFF2-40B4-BE49-F238E27FC236}">
                    <a16:creationId xmlns:a16="http://schemas.microsoft.com/office/drawing/2014/main" id="{EF997125-1523-5406-2147-F00A2BF2B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126" y="527177"/>
                <a:ext cx="3168324" cy="2787516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43D73E7-0718-D25E-4433-977171035C3B}"/>
                  </a:ext>
                </a:extLst>
              </p:cNvPr>
              <p:cNvSpPr/>
              <p:nvPr/>
            </p:nvSpPr>
            <p:spPr>
              <a:xfrm>
                <a:off x="788706" y="366188"/>
                <a:ext cx="3330762" cy="3109495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CE49AB8-177D-56D1-7618-5775449FD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8681" y="585545"/>
              <a:ext cx="2558374" cy="262458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7CCB76-3143-4212-E068-9BD8FCCF397B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81" y="585545"/>
              <a:ext cx="2762655" cy="24708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blue and green logo&#10;&#10;AI-generated content may be incorrect.">
            <a:extLst>
              <a:ext uri="{FF2B5EF4-FFF2-40B4-BE49-F238E27FC236}">
                <a16:creationId xmlns:a16="http://schemas.microsoft.com/office/drawing/2014/main" id="{9515C8EE-7C85-B7E6-C736-5C9542394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DE46A-5783-446C-8C65-033BF2EB4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D3B454-8792-4749-0DFF-08AE9012CBF9}"/>
              </a:ext>
            </a:extLst>
          </p:cNvPr>
          <p:cNvGrpSpPr/>
          <p:nvPr/>
        </p:nvGrpSpPr>
        <p:grpSpPr>
          <a:xfrm>
            <a:off x="-1" y="752713"/>
            <a:ext cx="5077838" cy="1754326"/>
            <a:chOff x="-1" y="752713"/>
            <a:chExt cx="5077838" cy="1754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282657-6BC7-8D4C-0562-56B86751285F}"/>
                </a:ext>
              </a:extLst>
            </p:cNvPr>
            <p:cNvSpPr/>
            <p:nvPr/>
          </p:nvSpPr>
          <p:spPr>
            <a:xfrm>
              <a:off x="-1" y="752713"/>
              <a:ext cx="5077838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66678E-2595-B53C-122C-B77714CFD6A0}"/>
                </a:ext>
              </a:extLst>
            </p:cNvPr>
            <p:cNvSpPr txBox="1"/>
            <p:nvPr/>
          </p:nvSpPr>
          <p:spPr>
            <a:xfrm>
              <a:off x="194553" y="752713"/>
              <a:ext cx="461091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b="1" noProof="0" dirty="0">
                  <a:solidFill>
                    <a:schemeClr val="bg1"/>
                  </a:solidFill>
                </a:rPr>
                <a:t>S’assurer de bien fermer la porte ou le couvercle.</a:t>
              </a:r>
            </a:p>
          </p:txBody>
        </p:sp>
      </p:grpSp>
      <p:pic>
        <p:nvPicPr>
          <p:cNvPr id="11" name="Picture 10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28738431-A55A-FB2A-E70E-51622A2ED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38026F2-298C-A21F-EF0B-EE4135B609F9}"/>
              </a:ext>
            </a:extLst>
          </p:cNvPr>
          <p:cNvGrpSpPr/>
          <p:nvPr/>
        </p:nvGrpSpPr>
        <p:grpSpPr>
          <a:xfrm>
            <a:off x="6591718" y="2423256"/>
            <a:ext cx="4079525" cy="4311841"/>
            <a:chOff x="6591718" y="2423256"/>
            <a:chExt cx="4079525" cy="43118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5C9080-C703-5471-8D12-1258B28C3F1B}"/>
                </a:ext>
              </a:extLst>
            </p:cNvPr>
            <p:cNvGrpSpPr/>
            <p:nvPr/>
          </p:nvGrpSpPr>
          <p:grpSpPr>
            <a:xfrm>
              <a:off x="6828181" y="2507039"/>
              <a:ext cx="3829378" cy="4228058"/>
              <a:chOff x="6828181" y="2507039"/>
              <a:chExt cx="3829378" cy="4228058"/>
            </a:xfrm>
          </p:grpSpPr>
          <p:pic>
            <p:nvPicPr>
              <p:cNvPr id="12" name="Picture 11" descr="A blue washing machine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B1396BC-DF32-DF37-CA89-540511A84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8181" y="2507039"/>
                <a:ext cx="3829378" cy="3829378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71EDB7F-FE11-2967-8EEB-7943D9F8F9D8}"/>
                  </a:ext>
                </a:extLst>
              </p:cNvPr>
              <p:cNvGrpSpPr/>
              <p:nvPr/>
            </p:nvGrpSpPr>
            <p:grpSpPr>
              <a:xfrm>
                <a:off x="8298631" y="4651684"/>
                <a:ext cx="1934118" cy="2083413"/>
                <a:chOff x="8298631" y="4651684"/>
                <a:chExt cx="1934118" cy="2083413"/>
              </a:xfrm>
            </p:grpSpPr>
            <p:pic>
              <p:nvPicPr>
                <p:cNvPr id="6" name="Picture 5" descr="A hand with fingers extended&#10;&#10;AI-generated content may be incorrect.">
                  <a:extLst>
                    <a:ext uri="{FF2B5EF4-FFF2-40B4-BE49-F238E27FC236}">
                      <a16:creationId xmlns:a16="http://schemas.microsoft.com/office/drawing/2014/main" id="{1CFF38CA-9D1F-6DAE-E775-97529A05F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980139">
                  <a:off x="8298631" y="4651684"/>
                  <a:ext cx="1934118" cy="2082898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9EB5BAB-E8E8-E3A5-B783-D73D41048F26}"/>
                    </a:ext>
                  </a:extLst>
                </p:cNvPr>
                <p:cNvSpPr/>
                <p:nvPr/>
              </p:nvSpPr>
              <p:spPr>
                <a:xfrm>
                  <a:off x="9065342" y="6352162"/>
                  <a:ext cx="1022555" cy="3829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1AF6F9-963B-7C0A-693E-18AC02124CEC}"/>
                </a:ext>
              </a:extLst>
            </p:cNvPr>
            <p:cNvSpPr/>
            <p:nvPr/>
          </p:nvSpPr>
          <p:spPr>
            <a:xfrm>
              <a:off x="6591718" y="2423256"/>
              <a:ext cx="4079525" cy="3928906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947AD0C2-875B-0D0C-35B6-4A8C82AAF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0CF9-816C-05E9-9CBC-FD1EAFE9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C8F80B41-B989-8311-08D8-5A8223BE2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EE3787-8071-9781-B831-479F00FF49E9}"/>
              </a:ext>
            </a:extLst>
          </p:cNvPr>
          <p:cNvSpPr/>
          <p:nvPr/>
        </p:nvSpPr>
        <p:spPr>
          <a:xfrm>
            <a:off x="6614807" y="3283720"/>
            <a:ext cx="5577192" cy="1445595"/>
          </a:xfrm>
          <a:prstGeom prst="rect">
            <a:avLst/>
          </a:prstGeom>
          <a:solidFill>
            <a:srgbClr val="205B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26E18-09E1-B968-0D72-A245A0A762BA}"/>
              </a:ext>
            </a:extLst>
          </p:cNvPr>
          <p:cNvSpPr txBox="1"/>
          <p:nvPr/>
        </p:nvSpPr>
        <p:spPr>
          <a:xfrm>
            <a:off x="6548196" y="3429000"/>
            <a:ext cx="557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noProof="0" dirty="0">
                <a:solidFill>
                  <a:schemeClr val="bg1"/>
                </a:solidFill>
              </a:rPr>
              <a:t>1 brassée de lavage = 1 brassée de séchage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D2F7E7-8F9E-F1F8-0096-160E06E2948F}"/>
              </a:ext>
            </a:extLst>
          </p:cNvPr>
          <p:cNvGrpSpPr/>
          <p:nvPr/>
        </p:nvGrpSpPr>
        <p:grpSpPr>
          <a:xfrm>
            <a:off x="230242" y="214009"/>
            <a:ext cx="4079525" cy="3214992"/>
            <a:chOff x="230242" y="214009"/>
            <a:chExt cx="4079525" cy="32149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6BC025-6119-4ADE-9D8A-47A78555E8A7}"/>
                </a:ext>
              </a:extLst>
            </p:cNvPr>
            <p:cNvGrpSpPr/>
            <p:nvPr/>
          </p:nvGrpSpPr>
          <p:grpSpPr>
            <a:xfrm>
              <a:off x="355128" y="313185"/>
              <a:ext cx="3818037" cy="3067813"/>
              <a:chOff x="355129" y="688990"/>
              <a:chExt cx="3229264" cy="2594731"/>
            </a:xfrm>
          </p:grpSpPr>
          <p:pic>
            <p:nvPicPr>
              <p:cNvPr id="10" name="Picture 9" descr="A screen shot of a phone&#10;&#10;AI-generated content may be incorrect.">
                <a:extLst>
                  <a:ext uri="{FF2B5EF4-FFF2-40B4-BE49-F238E27FC236}">
                    <a16:creationId xmlns:a16="http://schemas.microsoft.com/office/drawing/2014/main" id="{7D4C60AE-0EDA-4728-DF6F-FEFBC7A89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8556" y="787940"/>
                <a:ext cx="1565837" cy="2476324"/>
              </a:xfrm>
              <a:prstGeom prst="rect">
                <a:avLst/>
              </a:prstGeom>
            </p:spPr>
          </p:pic>
          <p:pic>
            <p:nvPicPr>
              <p:cNvPr id="12" name="Picture 11" descr="A screen shot of a phone&#10;&#10;AI-generated content may be incorrect.">
                <a:extLst>
                  <a:ext uri="{FF2B5EF4-FFF2-40B4-BE49-F238E27FC236}">
                    <a16:creationId xmlns:a16="http://schemas.microsoft.com/office/drawing/2014/main" id="{F560456B-77CB-EFF2-3FCC-A1FB57C37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29" y="688990"/>
                <a:ext cx="1619587" cy="2594731"/>
              </a:xfrm>
              <a:prstGeom prst="rect">
                <a:avLst/>
              </a:prstGeom>
            </p:spPr>
          </p:pic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23835B0-A353-1FDC-F139-BB814958357F}"/>
                </a:ext>
              </a:extLst>
            </p:cNvPr>
            <p:cNvSpPr/>
            <p:nvPr/>
          </p:nvSpPr>
          <p:spPr>
            <a:xfrm>
              <a:off x="230242" y="214009"/>
              <a:ext cx="4079525" cy="3214992"/>
            </a:xfrm>
            <a:prstGeom prst="roundRect">
              <a:avLst/>
            </a:prstGeom>
            <a:noFill/>
            <a:ln w="38100">
              <a:solidFill>
                <a:srgbClr val="205B9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6" name="Picture 5" descr="A blue and green logo&#10;&#10;AI-generated content may be incorrect.">
            <a:extLst>
              <a:ext uri="{FF2B5EF4-FFF2-40B4-BE49-F238E27FC236}">
                <a16:creationId xmlns:a16="http://schemas.microsoft.com/office/drawing/2014/main" id="{B6CC79F3-3007-EAE1-8CFF-0DA11E17C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990E3-62B1-6430-81C0-4F35C3FD6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BA505F4-B4B2-9B61-AA16-11D0BA9D69BB}"/>
              </a:ext>
            </a:extLst>
          </p:cNvPr>
          <p:cNvGrpSpPr/>
          <p:nvPr/>
        </p:nvGrpSpPr>
        <p:grpSpPr>
          <a:xfrm>
            <a:off x="-2" y="752713"/>
            <a:ext cx="5687569" cy="1754326"/>
            <a:chOff x="-2" y="752713"/>
            <a:chExt cx="5687569" cy="17543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FF2C95-350A-85D5-42B8-654927A416E6}"/>
                </a:ext>
              </a:extLst>
            </p:cNvPr>
            <p:cNvSpPr/>
            <p:nvPr/>
          </p:nvSpPr>
          <p:spPr>
            <a:xfrm>
              <a:off x="-2" y="752713"/>
              <a:ext cx="5687569" cy="1754326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1E0283-E5C4-DF98-AE41-FEA3C507C28A}"/>
                </a:ext>
              </a:extLst>
            </p:cNvPr>
            <p:cNvSpPr txBox="1"/>
            <p:nvPr/>
          </p:nvSpPr>
          <p:spPr>
            <a:xfrm>
              <a:off x="-2" y="1029711"/>
              <a:ext cx="56002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b="1" noProof="0" dirty="0">
                  <a:solidFill>
                    <a:schemeClr val="bg1"/>
                  </a:solidFill>
                </a:rPr>
                <a:t>NE pas remplir au-delà des deux-tiers.</a:t>
              </a:r>
            </a:p>
          </p:txBody>
        </p:sp>
      </p:grpSp>
      <p:pic>
        <p:nvPicPr>
          <p:cNvPr id="11" name="Picture 10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047D80E5-CFE4-BB93-7F05-2DC507A5D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9A07F2-A647-5CAA-785B-F98C3599DDAB}"/>
              </a:ext>
            </a:extLst>
          </p:cNvPr>
          <p:cNvGrpSpPr/>
          <p:nvPr/>
        </p:nvGrpSpPr>
        <p:grpSpPr>
          <a:xfrm>
            <a:off x="6526021" y="2649054"/>
            <a:ext cx="4145222" cy="3214992"/>
            <a:chOff x="164545" y="214009"/>
            <a:chExt cx="4145222" cy="32149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F60203-4FD4-E64C-B09F-61608A0ACAAB}"/>
                </a:ext>
              </a:extLst>
            </p:cNvPr>
            <p:cNvGrpSpPr/>
            <p:nvPr/>
          </p:nvGrpSpPr>
          <p:grpSpPr>
            <a:xfrm>
              <a:off x="230242" y="214009"/>
              <a:ext cx="4079525" cy="3214992"/>
              <a:chOff x="230242" y="214009"/>
              <a:chExt cx="4079525" cy="321499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6529847-B4F6-664E-93DD-6AA105365CC0}"/>
                  </a:ext>
                </a:extLst>
              </p:cNvPr>
              <p:cNvGrpSpPr/>
              <p:nvPr/>
            </p:nvGrpSpPr>
            <p:grpSpPr>
              <a:xfrm>
                <a:off x="355128" y="313185"/>
                <a:ext cx="3818037" cy="3067813"/>
                <a:chOff x="355129" y="688990"/>
                <a:chExt cx="3229264" cy="2594731"/>
              </a:xfrm>
            </p:grpSpPr>
            <p:pic>
              <p:nvPicPr>
                <p:cNvPr id="20" name="Picture 19" descr="A screen shot of a phone&#10;&#10;AI-generated content may be incorrect.">
                  <a:extLst>
                    <a:ext uri="{FF2B5EF4-FFF2-40B4-BE49-F238E27FC236}">
                      <a16:creationId xmlns:a16="http://schemas.microsoft.com/office/drawing/2014/main" id="{55CAE7D2-FEA7-797F-A807-DF83233A5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8556" y="787940"/>
                  <a:ext cx="1565837" cy="2476324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screen shot of a phone&#10;&#10;AI-generated content may be incorrect.">
                  <a:extLst>
                    <a:ext uri="{FF2B5EF4-FFF2-40B4-BE49-F238E27FC236}">
                      <a16:creationId xmlns:a16="http://schemas.microsoft.com/office/drawing/2014/main" id="{F4BE4B15-AA88-BA64-0A46-429971CC5E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129" y="688990"/>
                  <a:ext cx="1619587" cy="2594731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D3B1A83-85D2-9705-4B4B-94FCE4EB5B27}"/>
                  </a:ext>
                </a:extLst>
              </p:cNvPr>
              <p:cNvSpPr/>
              <p:nvPr/>
            </p:nvSpPr>
            <p:spPr>
              <a:xfrm>
                <a:off x="230242" y="214009"/>
                <a:ext cx="4079525" cy="3214992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2DDD6C7-2B1A-B713-2C91-CAA1329B6343}"/>
                </a:ext>
              </a:extLst>
            </p:cNvPr>
            <p:cNvCxnSpPr>
              <a:cxnSpLocks/>
            </p:cNvCxnSpPr>
            <p:nvPr/>
          </p:nvCxnSpPr>
          <p:spPr>
            <a:xfrm>
              <a:off x="599768" y="1779639"/>
              <a:ext cx="1366684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F8F2FF-06BE-B95E-EC37-77D4F4A3430A}"/>
                </a:ext>
              </a:extLst>
            </p:cNvPr>
            <p:cNvCxnSpPr>
              <a:cxnSpLocks/>
            </p:cNvCxnSpPr>
            <p:nvPr/>
          </p:nvCxnSpPr>
          <p:spPr>
            <a:xfrm>
              <a:off x="2582747" y="1755059"/>
              <a:ext cx="1366684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63B1B4-E92D-F8A4-D360-2A2DEC5119FA}"/>
                </a:ext>
              </a:extLst>
            </p:cNvPr>
            <p:cNvSpPr txBox="1"/>
            <p:nvPr/>
          </p:nvSpPr>
          <p:spPr>
            <a:xfrm>
              <a:off x="164545" y="1570393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2/3</a:t>
              </a:r>
              <a:endParaRPr lang="en-C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FF1B0DE7-FCD6-797E-5004-DF299929D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60A7D-2078-D4E6-89CC-33FD27CC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7F5396-F022-3952-C6FE-EE9593D95434}"/>
              </a:ext>
            </a:extLst>
          </p:cNvPr>
          <p:cNvGrpSpPr/>
          <p:nvPr/>
        </p:nvGrpSpPr>
        <p:grpSpPr>
          <a:xfrm>
            <a:off x="6452623" y="2497394"/>
            <a:ext cx="5739377" cy="3559277"/>
            <a:chOff x="6452623" y="2497394"/>
            <a:chExt cx="5739377" cy="35592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E172EA-5A7D-1CAE-894D-134C32671866}"/>
                </a:ext>
              </a:extLst>
            </p:cNvPr>
            <p:cNvSpPr/>
            <p:nvPr/>
          </p:nvSpPr>
          <p:spPr>
            <a:xfrm>
              <a:off x="6452623" y="2497394"/>
              <a:ext cx="5739376" cy="3559277"/>
            </a:xfrm>
            <a:prstGeom prst="rect">
              <a:avLst/>
            </a:prstGeom>
            <a:solidFill>
              <a:srgbClr val="205B9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2B0AA6-68C6-990C-F23A-1AF2C6CEF58E}"/>
                </a:ext>
              </a:extLst>
            </p:cNvPr>
            <p:cNvSpPr txBox="1"/>
            <p:nvPr/>
          </p:nvSpPr>
          <p:spPr>
            <a:xfrm>
              <a:off x="6614808" y="2528494"/>
              <a:ext cx="557719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b="1" noProof="0" dirty="0">
                  <a:solidFill>
                    <a:schemeClr val="bg1"/>
                  </a:solidFill>
                </a:rPr>
                <a:t>Ne pas mettre les articles souillés par de l’huile végétale ou de cuisson dans la sécheuse. À cause de l’huile restante, le tissu peut s’enflammer.</a:t>
              </a:r>
            </a:p>
          </p:txBody>
        </p:sp>
      </p:grpSp>
      <p:pic>
        <p:nvPicPr>
          <p:cNvPr id="14" name="Picture 13" descr="A group of bubbles on a black background&#10;&#10;AI-generated content may be incorrect.">
            <a:extLst>
              <a:ext uri="{FF2B5EF4-FFF2-40B4-BE49-F238E27FC236}">
                <a16:creationId xmlns:a16="http://schemas.microsoft.com/office/drawing/2014/main" id="{693E85DA-3731-D34A-6E23-0BDDE60A0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0"/>
          <a:stretch/>
        </p:blipFill>
        <p:spPr>
          <a:xfrm>
            <a:off x="1" y="3151762"/>
            <a:ext cx="3949430" cy="381176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DD596E2-D0F7-B8AE-2C3E-374512B07F64}"/>
              </a:ext>
            </a:extLst>
          </p:cNvPr>
          <p:cNvGrpSpPr/>
          <p:nvPr/>
        </p:nvGrpSpPr>
        <p:grpSpPr>
          <a:xfrm>
            <a:off x="230242" y="214009"/>
            <a:ext cx="4241710" cy="3214992"/>
            <a:chOff x="230242" y="214009"/>
            <a:chExt cx="4241710" cy="32149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BD2871-9BA0-DAAB-F899-97AAB6ADF680}"/>
                </a:ext>
              </a:extLst>
            </p:cNvPr>
            <p:cNvGrpSpPr/>
            <p:nvPr/>
          </p:nvGrpSpPr>
          <p:grpSpPr>
            <a:xfrm>
              <a:off x="230242" y="214009"/>
              <a:ext cx="4241710" cy="3214992"/>
              <a:chOff x="230242" y="214009"/>
              <a:chExt cx="4241710" cy="3214992"/>
            </a:xfrm>
          </p:grpSpPr>
          <p:pic>
            <p:nvPicPr>
              <p:cNvPr id="10" name="Picture 9" descr="A brown t-shirt with a hole in the middle&#10;&#10;AI-generated content may be incorrect.">
                <a:extLst>
                  <a:ext uri="{FF2B5EF4-FFF2-40B4-BE49-F238E27FC236}">
                    <a16:creationId xmlns:a16="http://schemas.microsoft.com/office/drawing/2014/main" id="{B4A4AF6E-F732-A424-0155-980B43E70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427" y="551330"/>
                <a:ext cx="2600432" cy="2600432"/>
              </a:xfrm>
              <a:prstGeom prst="rect">
                <a:avLst/>
              </a:prstGeom>
            </p:spPr>
          </p:pic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811127E-A555-2B94-86D4-4234E8B57DD9}"/>
                  </a:ext>
                </a:extLst>
              </p:cNvPr>
              <p:cNvSpPr/>
              <p:nvPr/>
            </p:nvSpPr>
            <p:spPr>
              <a:xfrm>
                <a:off x="230242" y="214009"/>
                <a:ext cx="4079525" cy="3214992"/>
              </a:xfrm>
              <a:prstGeom prst="roundRect">
                <a:avLst/>
              </a:prstGeom>
              <a:noFill/>
              <a:ln w="38100">
                <a:solidFill>
                  <a:srgbClr val="205B9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5" name="Picture 4" descr="A yellow bottle with black text&#10;&#10;AI-generated content may be incorrect.">
                <a:extLst>
                  <a:ext uri="{FF2B5EF4-FFF2-40B4-BE49-F238E27FC236}">
                    <a16:creationId xmlns:a16="http://schemas.microsoft.com/office/drawing/2014/main" id="{C4310469-D41F-E7E2-9329-912D6F6E3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923" y="733990"/>
                <a:ext cx="2175029" cy="2175029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E9C9D4F-AB64-0C29-3463-A5ACA4ABA038}"/>
                </a:ext>
              </a:extLst>
            </p:cNvPr>
            <p:cNvGrpSpPr/>
            <p:nvPr/>
          </p:nvGrpSpPr>
          <p:grpSpPr>
            <a:xfrm>
              <a:off x="827528" y="398833"/>
              <a:ext cx="2938789" cy="2791841"/>
              <a:chOff x="827528" y="398833"/>
              <a:chExt cx="2938789" cy="279184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BE81722-9BB3-8C9D-83D3-812A8B4B9A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3662" y="398833"/>
                <a:ext cx="2721411" cy="279184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9E9D42E-5679-FEFC-860E-8590992DCC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28" y="408561"/>
                <a:ext cx="2938789" cy="262835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 descr="A fire with a black background&#10;&#10;AI-generated content may be incorrect.">
            <a:extLst>
              <a:ext uri="{FF2B5EF4-FFF2-40B4-BE49-F238E27FC236}">
                <a16:creationId xmlns:a16="http://schemas.microsoft.com/office/drawing/2014/main" id="{AD6E3B5C-D884-B767-4372-2218AF607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14" y="2025578"/>
            <a:ext cx="1057632" cy="1303715"/>
          </a:xfrm>
          <a:prstGeom prst="rect">
            <a:avLst/>
          </a:prstGeom>
        </p:spPr>
      </p:pic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CE226F1E-F077-85DC-6AC8-DA5D86AF7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92" y="318830"/>
            <a:ext cx="2377953" cy="9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14:flip dir="r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0357AA2A04F46999B1B0933CC9C6F" ma:contentTypeVersion="18" ma:contentTypeDescription="Create a new document." ma:contentTypeScope="" ma:versionID="5322db81a0af754a777b66f4172c5fe2">
  <xsd:schema xmlns:xsd="http://www.w3.org/2001/XMLSchema" xmlns:xs="http://www.w3.org/2001/XMLSchema" xmlns:p="http://schemas.microsoft.com/office/2006/metadata/properties" xmlns:ns2="694fd89d-feba-49d4-95b8-e9de54776071" xmlns:ns3="2276cfb5-3d6b-44cd-b7b6-13669f114aeb" targetNamespace="http://schemas.microsoft.com/office/2006/metadata/properties" ma:root="true" ma:fieldsID="8d7dda07472f19a947305e3f8ba58265" ns2:_="" ns3:_="">
    <xsd:import namespace="694fd89d-feba-49d4-95b8-e9de54776071"/>
    <xsd:import namespace="2276cfb5-3d6b-44cd-b7b6-13669f114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fd89d-feba-49d4-95b8-e9de54776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9b38bb-45bf-4c6b-8dfc-ec070a2e78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6cfb5-3d6b-44cd-b7b6-13669f114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45240c-471b-467b-aa96-9dc32c2c20ff}" ma:internalName="TaxCatchAll" ma:showField="CatchAllData" ma:web="2276cfb5-3d6b-44cd-b7b6-13669f114a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76cfb5-3d6b-44cd-b7b6-13669f114aeb" xsi:nil="true"/>
    <lcf76f155ced4ddcb4097134ff3c332f xmlns="694fd89d-feba-49d4-95b8-e9de547760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E22DFD-A26B-4848-95F2-90AAB4D6EE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735C4-7F3B-4307-9420-3CED06A8E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4fd89d-feba-49d4-95b8-e9de54776071"/>
    <ds:schemaRef ds:uri="2276cfb5-3d6b-44cd-b7b6-13669f114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12364E-71B7-4974-8000-65975736187C}">
  <ds:schemaRefs>
    <ds:schemaRef ds:uri="http://schemas.microsoft.com/office/2006/metadata/properties"/>
    <ds:schemaRef ds:uri="http://schemas.microsoft.com/office/infopath/2007/PartnerControls"/>
    <ds:schemaRef ds:uri="2276cfb5-3d6b-44cd-b7b6-13669f114aeb"/>
    <ds:schemaRef ds:uri="694fd89d-feba-49d4-95b8-e9de547760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282</Words>
  <Application>Microsoft Office PowerPoint</Application>
  <PresentationFormat>Widescreen</PresentationFormat>
  <Paragraphs>29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Paily</dc:creator>
  <cp:lastModifiedBy>Anita Paily</cp:lastModifiedBy>
  <cp:revision>2</cp:revision>
  <dcterms:created xsi:type="dcterms:W3CDTF">2025-03-03T19:16:26Z</dcterms:created>
  <dcterms:modified xsi:type="dcterms:W3CDTF">2025-05-08T12:28:57Z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0x0101003A20357AA2A04F46999B1B0933CC9C6F</vt:lpwstr>
  </property>
  <property fmtid="{D5CDD505-2E9C-101B-9397-08002B2CF9AE}" pid="3" name="MediaServiceImageTags">
    <vt:lpwstr/>
  </property>
</Properties>
</file>